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5" r:id="rId2"/>
    <p:sldMasterId id="2147483661" r:id="rId3"/>
    <p:sldMasterId id="2147483671" r:id="rId4"/>
  </p:sldMasterIdLst>
  <p:notesMasterIdLst>
    <p:notesMasterId r:id="rId24"/>
  </p:notesMasterIdLst>
  <p:handoutMasterIdLst>
    <p:handoutMasterId r:id="rId25"/>
  </p:handoutMasterIdLst>
  <p:sldIdLst>
    <p:sldId id="260" r:id="rId5"/>
    <p:sldId id="369" r:id="rId6"/>
    <p:sldId id="403" r:id="rId7"/>
    <p:sldId id="435" r:id="rId8"/>
    <p:sldId id="433" r:id="rId9"/>
    <p:sldId id="436" r:id="rId10"/>
    <p:sldId id="437" r:id="rId11"/>
    <p:sldId id="438" r:id="rId12"/>
    <p:sldId id="443" r:id="rId13"/>
    <p:sldId id="445" r:id="rId14"/>
    <p:sldId id="446" r:id="rId15"/>
    <p:sldId id="447" r:id="rId16"/>
    <p:sldId id="448" r:id="rId17"/>
    <p:sldId id="434" r:id="rId18"/>
    <p:sldId id="444" r:id="rId19"/>
    <p:sldId id="431" r:id="rId20"/>
    <p:sldId id="412" r:id="rId21"/>
    <p:sldId id="365" r:id="rId22"/>
    <p:sldId id="261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36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493F"/>
    <a:srgbClr val="A5A5A5"/>
    <a:srgbClr val="558ED5"/>
    <a:srgbClr val="008ED7"/>
    <a:srgbClr val="018BD6"/>
    <a:srgbClr val="00B0F0"/>
    <a:srgbClr val="12BB9A"/>
    <a:srgbClr val="0092DD"/>
    <a:srgbClr val="006C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502" autoAdjust="0"/>
  </p:normalViewPr>
  <p:slideViewPr>
    <p:cSldViewPr snapToGrid="0">
      <p:cViewPr varScale="1">
        <p:scale>
          <a:sx n="111" d="100"/>
          <a:sy n="111" d="100"/>
        </p:scale>
        <p:origin x="558" y="120"/>
      </p:cViewPr>
      <p:guideLst>
        <p:guide orient="horz" pos="223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382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31F703-B8EC-4BED-A4D1-3E903F3D9EA2}" type="datetimeFigureOut">
              <a:rPr lang="zh-CN" altLang="en-US" smtClean="0"/>
              <a:t>2019/4/10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AA512C-1F9F-4190-AC45-982880C5DCF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94869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4B498-7FE8-4EB8-864D-136507B6DFDA}" type="datetimeFigureOut">
              <a:rPr lang="zh-CN" altLang="en-US" smtClean="0"/>
              <a:t>2019/4/10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8EA532-2FB7-4EC8-87A0-3045A1D8E23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2731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EA532-2FB7-4EC8-87A0-3045A1D8E23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84778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407907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697011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600007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707402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34407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198346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660246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605773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53721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710846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529327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24204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757872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DFBB372-577A-481F-8BD0-9FCF8C8269F8}" type="slidenum">
              <a:rPr lang="zh-CN" altLang="en-US" smtClean="0"/>
              <a:t>18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321738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睿易 PPT模板-01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39"/>
            <a:ext cx="12192000" cy="6858000"/>
          </a:xfrm>
          <a:prstGeom prst="rect">
            <a:avLst/>
          </a:prstGeom>
        </p:spPr>
      </p:pic>
      <p:sp>
        <p:nvSpPr>
          <p:cNvPr id="7" name="矩形 6"/>
          <p:cNvSpPr/>
          <p:nvPr userDrawn="1"/>
        </p:nvSpPr>
        <p:spPr>
          <a:xfrm>
            <a:off x="0" y="3704710"/>
            <a:ext cx="12192000" cy="680409"/>
          </a:xfrm>
          <a:prstGeom prst="rect">
            <a:avLst/>
          </a:prstGeom>
          <a:solidFill>
            <a:schemeClr val="tx1"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85" dirty="0"/>
          </a:p>
        </p:txBody>
      </p:sp>
      <p:sp>
        <p:nvSpPr>
          <p:cNvPr id="6" name="Rectangle 78"/>
          <p:cNvSpPr>
            <a:spLocks noChangeArrowheads="1"/>
          </p:cNvSpPr>
          <p:nvPr userDrawn="1"/>
        </p:nvSpPr>
        <p:spPr bwMode="ltGray">
          <a:xfrm>
            <a:off x="551815" y="-91440"/>
            <a:ext cx="1670050" cy="6949440"/>
          </a:xfrm>
          <a:prstGeom prst="rect">
            <a:avLst/>
          </a:prstGeom>
          <a:gradFill rotWithShape="1">
            <a:gsLst>
              <a:gs pos="0">
                <a:schemeClr val="tx1">
                  <a:lumMod val="65000"/>
                  <a:lumOff val="35000"/>
                  <a:alpha val="41000"/>
                </a:schemeClr>
              </a:gs>
              <a:gs pos="100000">
                <a:schemeClr val="tx1">
                  <a:lumMod val="65000"/>
                  <a:lumOff val="35000"/>
                  <a:alpha val="68000"/>
                </a:scheme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endParaRPr lang="zh-CN" altLang="en-US" sz="1985"/>
          </a:p>
        </p:txBody>
      </p:sp>
      <p:sp>
        <p:nvSpPr>
          <p:cNvPr id="10" name="TextBox 9"/>
          <p:cNvSpPr txBox="1"/>
          <p:nvPr userDrawn="1"/>
        </p:nvSpPr>
        <p:spPr>
          <a:xfrm>
            <a:off x="2279708" y="3748041"/>
            <a:ext cx="66479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课程：睿网络极速智能配置方案相关培训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睿易 PPT模板-0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64834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12F88-02C2-054F-BEB6-E95B59216092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C6E-63A4-A947-A1C7-F69A37500AF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kumimoji="1" lang="zh-CN" altLang="en-US" dirty="0"/>
              <a:t>单击此处编辑母版标题样式</a:t>
            </a:r>
          </a:p>
        </p:txBody>
      </p:sp>
      <p:pic>
        <p:nvPicPr>
          <p:cNvPr id="4" name="图片 3" descr="睿易 PPT模板-04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4059" cy="6863566"/>
          </a:xfrm>
          <a:prstGeom prst="rect">
            <a:avLst/>
          </a:prstGeom>
        </p:spPr>
      </p:pic>
      <p:grpSp>
        <p:nvGrpSpPr>
          <p:cNvPr id="5" name="组合 4"/>
          <p:cNvGrpSpPr/>
          <p:nvPr userDrawn="1"/>
        </p:nvGrpSpPr>
        <p:grpSpPr>
          <a:xfrm>
            <a:off x="2315037" y="1708103"/>
            <a:ext cx="6368059" cy="3052131"/>
            <a:chOff x="3274651" y="1880731"/>
            <a:chExt cx="5150854" cy="2632233"/>
          </a:xfrm>
        </p:grpSpPr>
        <p:sp>
          <p:nvSpPr>
            <p:cNvPr id="6" name="TextBox 101"/>
            <p:cNvSpPr>
              <a:spLocks noChangeArrowheads="1"/>
            </p:cNvSpPr>
            <p:nvPr/>
          </p:nvSpPr>
          <p:spPr bwMode="auto">
            <a:xfrm rot="16200000">
              <a:off x="2554845" y="2735555"/>
              <a:ext cx="2061979" cy="622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4400" dirty="0">
                  <a:solidFill>
                    <a:srgbClr val="A5A5A5"/>
                  </a:solidFill>
                  <a:latin typeface="Calisto MT" panose="02040603050505030304" pitchFamily="18" charset="0"/>
                  <a:sym typeface="Arial" panose="020B0604020202020204" pitchFamily="34" charset="0"/>
                </a:rPr>
                <a:t>Contents</a:t>
              </a:r>
              <a:endParaRPr lang="zh-CN" altLang="en-US" sz="4400" dirty="0"/>
            </a:p>
          </p:txBody>
        </p:sp>
        <p:sp>
          <p:nvSpPr>
            <p:cNvPr id="7" name="直接连接符 107"/>
            <p:cNvSpPr>
              <a:spLocks noChangeShapeType="1"/>
            </p:cNvSpPr>
            <p:nvPr/>
          </p:nvSpPr>
          <p:spPr bwMode="auto">
            <a:xfrm>
              <a:off x="3989545" y="1880731"/>
              <a:ext cx="0" cy="2097802"/>
            </a:xfrm>
            <a:prstGeom prst="line">
              <a:avLst/>
            </a:prstGeom>
            <a:noFill/>
            <a:ln w="28575" cap="flat" cmpd="sng">
              <a:solidFill>
                <a:srgbClr val="A5A5A5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TextBox 9"/>
            <p:cNvSpPr>
              <a:spLocks noChangeArrowheads="1"/>
            </p:cNvSpPr>
            <p:nvPr/>
          </p:nvSpPr>
          <p:spPr bwMode="auto">
            <a:xfrm>
              <a:off x="4941633" y="2038607"/>
              <a:ext cx="1847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矩形 10"/>
            <p:cNvSpPr>
              <a:spLocks noChangeArrowheads="1"/>
            </p:cNvSpPr>
            <p:nvPr/>
          </p:nvSpPr>
          <p:spPr bwMode="auto">
            <a:xfrm>
              <a:off x="4318543" y="2175175"/>
              <a:ext cx="294092" cy="293644"/>
            </a:xfrm>
            <a:prstGeom prst="rect">
              <a:avLst/>
            </a:prstGeom>
            <a:solidFill>
              <a:srgbClr val="558E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r>
                <a:rPr lang="en-US" altLang="zh-CN" kern="0" dirty="0">
                  <a:solidFill>
                    <a:sysClr val="windowText" lastClr="000000"/>
                  </a:solidFill>
                  <a:latin typeface="Arial" panose="020B0604020202020204" pitchFamily="34" charset="0"/>
                  <a:sym typeface="Adobe Caslon Pro" panose="0205050205050A020403" charset="0"/>
                </a:rPr>
                <a:t>1</a:t>
              </a:r>
              <a:endParaRPr lang="zh-CN" altLang="en-US" kern="0" dirty="0">
                <a:solidFill>
                  <a:sysClr val="windowText" lastClr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" name="TextBox 12"/>
            <p:cNvSpPr>
              <a:spLocks noChangeArrowheads="1"/>
            </p:cNvSpPr>
            <p:nvPr/>
          </p:nvSpPr>
          <p:spPr bwMode="auto">
            <a:xfrm>
              <a:off x="4941737" y="3441957"/>
              <a:ext cx="1847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TextBox 19"/>
            <p:cNvSpPr>
              <a:spLocks noChangeArrowheads="1"/>
            </p:cNvSpPr>
            <p:nvPr/>
          </p:nvSpPr>
          <p:spPr bwMode="auto">
            <a:xfrm>
              <a:off x="4941634" y="2740282"/>
              <a:ext cx="1847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矩形 20"/>
            <p:cNvSpPr>
              <a:spLocks noChangeArrowheads="1"/>
            </p:cNvSpPr>
            <p:nvPr/>
          </p:nvSpPr>
          <p:spPr bwMode="auto">
            <a:xfrm>
              <a:off x="4318542" y="2898324"/>
              <a:ext cx="294092" cy="294910"/>
            </a:xfrm>
            <a:prstGeom prst="rect">
              <a:avLst/>
            </a:prstGeom>
            <a:solidFill>
              <a:srgbClr val="558E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r>
                <a:rPr lang="en-US" altLang="zh-CN" kern="0" dirty="0">
                  <a:solidFill>
                    <a:sysClr val="windowText" lastClr="000000"/>
                  </a:solidFill>
                  <a:latin typeface="Arial" panose="020B0604020202020204" pitchFamily="34" charset="0"/>
                  <a:sym typeface="Adobe Caslon Pro" panose="0205050205050A020403" charset="0"/>
                </a:rPr>
                <a:t>2</a:t>
              </a:r>
              <a:endParaRPr lang="zh-CN" altLang="en-US" kern="0" dirty="0">
                <a:solidFill>
                  <a:sysClr val="windowText" lastClr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" name="TextBox 22"/>
            <p:cNvSpPr>
              <a:spLocks noChangeArrowheads="1"/>
            </p:cNvSpPr>
            <p:nvPr/>
          </p:nvSpPr>
          <p:spPr bwMode="auto">
            <a:xfrm>
              <a:off x="4911907" y="4143632"/>
              <a:ext cx="1847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直接连接符 24"/>
            <p:cNvSpPr>
              <a:spLocks noChangeShapeType="1"/>
            </p:cNvSpPr>
            <p:nvPr/>
          </p:nvSpPr>
          <p:spPr bwMode="auto">
            <a:xfrm>
              <a:off x="4032893" y="3978532"/>
              <a:ext cx="4392612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5" name="直接连接符 25"/>
            <p:cNvSpPr>
              <a:spLocks noChangeShapeType="1"/>
            </p:cNvSpPr>
            <p:nvPr/>
          </p:nvSpPr>
          <p:spPr bwMode="auto">
            <a:xfrm>
              <a:off x="4032893" y="3276857"/>
              <a:ext cx="4392612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6" name="直接连接符 26"/>
            <p:cNvSpPr>
              <a:spLocks noChangeShapeType="1"/>
            </p:cNvSpPr>
            <p:nvPr/>
          </p:nvSpPr>
          <p:spPr bwMode="auto">
            <a:xfrm>
              <a:off x="4032893" y="2575182"/>
              <a:ext cx="4392612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7" name="矩形 20"/>
            <p:cNvSpPr>
              <a:spLocks noChangeArrowheads="1"/>
            </p:cNvSpPr>
            <p:nvPr/>
          </p:nvSpPr>
          <p:spPr bwMode="auto">
            <a:xfrm>
              <a:off x="4318945" y="3607669"/>
              <a:ext cx="293688" cy="293687"/>
            </a:xfrm>
            <a:prstGeom prst="rect">
              <a:avLst/>
            </a:prstGeom>
            <a:solidFill>
              <a:srgbClr val="558E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r>
                <a:rPr lang="en-US" altLang="zh-CN" kern="0" dirty="0">
                  <a:solidFill>
                    <a:sysClr val="windowText" lastClr="000000"/>
                  </a:solidFill>
                  <a:latin typeface="Arial" panose="020B0604020202020204" pitchFamily="34" charset="0"/>
                  <a:sym typeface="Adobe Caslon Pro" panose="0205050205050A020403" charset="0"/>
                </a:rPr>
                <a:t>3</a:t>
              </a:r>
              <a:endParaRPr lang="zh-CN" altLang="en-US" kern="0" dirty="0">
                <a:solidFill>
                  <a:sysClr val="windowText" lastClr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>
          <a:xfrm>
            <a:off x="212035" y="278296"/>
            <a:ext cx="1152939" cy="397565"/>
          </a:xfrm>
          <a:prstGeom prst="rect">
            <a:avLst/>
          </a:prstGeom>
          <a:solidFill>
            <a:srgbClr val="A5A5A5"/>
          </a:solidFill>
          <a:ln>
            <a:solidFill>
              <a:srgbClr val="A5A5A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 userDrawn="1"/>
        </p:nvSpPr>
        <p:spPr>
          <a:xfrm>
            <a:off x="1484244" y="246245"/>
            <a:ext cx="13660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Contents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睿易 PPT模板-04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66"/>
            <a:ext cx="12224059" cy="686356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2278" y="0"/>
            <a:ext cx="10972800" cy="662075"/>
          </a:xfrm>
        </p:spPr>
        <p:txBody>
          <a:bodyPr>
            <a:normAutofit/>
          </a:bodyPr>
          <a:lstStyle>
            <a:lvl1pPr>
              <a:defRPr sz="2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38539" y="830679"/>
            <a:ext cx="5384800" cy="3397250"/>
          </a:xfrm>
        </p:spPr>
        <p:txBody>
          <a:bodyPr>
            <a:normAutofit/>
          </a:bodyPr>
          <a:lstStyle>
            <a:lvl1pPr>
              <a:defRPr sz="1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895350" indent="-285750">
              <a:buFont typeface="Wingdings" panose="05000000000000000000" pitchFamily="2" charset="2"/>
              <a:buChar char="l"/>
              <a:defRPr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522730" indent="-304800">
              <a:buFont typeface="Wingdings" panose="05000000000000000000" pitchFamily="2" charset="2"/>
              <a:buChar char="u"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kumimoji="1" lang="zh-CN" altLang="en-US" dirty="0"/>
              <a:t>单击此处编辑母版文本样式</a:t>
            </a:r>
          </a:p>
          <a:p>
            <a:pPr lvl="1"/>
            <a:r>
              <a:rPr kumimoji="1" lang="zh-CN" altLang="en-US" dirty="0"/>
              <a:t>二级</a:t>
            </a:r>
          </a:p>
          <a:p>
            <a:pPr lvl="2"/>
            <a:r>
              <a:rPr kumimoji="1" lang="zh-CN" altLang="en-US" dirty="0"/>
              <a:t>三级</a:t>
            </a:r>
          </a:p>
          <a:p>
            <a:pPr lvl="3"/>
            <a:r>
              <a:rPr kumimoji="1" lang="zh-CN" altLang="en-US" dirty="0"/>
              <a:t>四级</a:t>
            </a:r>
          </a:p>
          <a:p>
            <a:pPr lvl="4"/>
            <a:r>
              <a:rPr kumimoji="1" lang="zh-CN" altLang="en-US" dirty="0"/>
              <a:t>五级</a:t>
            </a:r>
          </a:p>
        </p:txBody>
      </p:sp>
      <p:sp>
        <p:nvSpPr>
          <p:cNvPr id="6" name="内容占位符 2"/>
          <p:cNvSpPr>
            <a:spLocks noGrp="1"/>
          </p:cNvSpPr>
          <p:nvPr>
            <p:ph sz="half" idx="10"/>
          </p:nvPr>
        </p:nvSpPr>
        <p:spPr>
          <a:xfrm>
            <a:off x="5691808" y="837304"/>
            <a:ext cx="5384800" cy="3397250"/>
          </a:xfrm>
        </p:spPr>
        <p:txBody>
          <a:bodyPr>
            <a:normAutofit/>
          </a:bodyPr>
          <a:lstStyle>
            <a:lvl1pPr>
              <a:defRPr sz="1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895350" indent="-285750">
              <a:buFont typeface="Wingdings" panose="05000000000000000000" pitchFamily="2" charset="2"/>
              <a:buChar char="l"/>
              <a:defRPr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503680" indent="-285750">
              <a:buFont typeface="Wingdings" panose="05000000000000000000" pitchFamily="2" charset="2"/>
              <a:buChar char="u"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kumimoji="1" lang="zh-CN" altLang="en-US" dirty="0"/>
              <a:t>单击此处编辑母版文本样式</a:t>
            </a:r>
          </a:p>
          <a:p>
            <a:pPr lvl="1"/>
            <a:r>
              <a:rPr kumimoji="1" lang="zh-CN" altLang="en-US" dirty="0"/>
              <a:t>二级</a:t>
            </a:r>
          </a:p>
          <a:p>
            <a:pPr lvl="2"/>
            <a:r>
              <a:rPr kumimoji="1" lang="zh-CN" altLang="en-US" dirty="0"/>
              <a:t>三级</a:t>
            </a:r>
          </a:p>
          <a:p>
            <a:pPr lvl="3"/>
            <a:r>
              <a:rPr kumimoji="1" lang="zh-CN" altLang="en-US" dirty="0"/>
              <a:t>四级</a:t>
            </a:r>
          </a:p>
          <a:p>
            <a:pPr lvl="4"/>
            <a:r>
              <a:rPr kumimoji="1" lang="zh-CN" altLang="en-US" dirty="0"/>
              <a:t>五级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单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睿易 PPT模板-04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66"/>
            <a:ext cx="12224059" cy="686356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2278" y="0"/>
            <a:ext cx="10972800" cy="662075"/>
          </a:xfrm>
        </p:spPr>
        <p:txBody>
          <a:bodyPr>
            <a:normAutofit/>
          </a:bodyPr>
          <a:lstStyle>
            <a:lvl1pPr>
              <a:defRPr sz="2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38538" y="830679"/>
            <a:ext cx="10853531" cy="3397250"/>
          </a:xfrm>
        </p:spPr>
        <p:txBody>
          <a:bodyPr>
            <a:normAutofit/>
          </a:bodyPr>
          <a:lstStyle>
            <a:lvl1pPr>
              <a:defRPr sz="1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895350" indent="-285750">
              <a:buFont typeface="Wingdings" panose="05000000000000000000" pitchFamily="2" charset="2"/>
              <a:buChar char="l"/>
              <a:defRPr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522730" indent="-304800">
              <a:buFont typeface="Wingdings" panose="05000000000000000000" pitchFamily="2" charset="2"/>
              <a:buChar char="u"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kumimoji="1" lang="zh-CN" altLang="en-US" dirty="0"/>
              <a:t>单击此处编辑母版文本样式</a:t>
            </a:r>
          </a:p>
          <a:p>
            <a:pPr lvl="1"/>
            <a:r>
              <a:rPr kumimoji="1" lang="zh-CN" altLang="en-US" dirty="0"/>
              <a:t>二级</a:t>
            </a:r>
          </a:p>
          <a:p>
            <a:pPr lvl="2"/>
            <a:r>
              <a:rPr kumimoji="1" lang="zh-CN" altLang="en-US" dirty="0"/>
              <a:t>三级</a:t>
            </a:r>
          </a:p>
          <a:p>
            <a:pPr lvl="3"/>
            <a:r>
              <a:rPr kumimoji="1" lang="zh-CN" altLang="en-US" dirty="0"/>
              <a:t>四级</a:t>
            </a:r>
          </a:p>
          <a:p>
            <a:pPr lvl="4"/>
            <a:r>
              <a:rPr kumimoji="1" lang="zh-CN" altLang="en-US" dirty="0"/>
              <a:t>五级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睿易 PPT模板-04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059" y="-5566"/>
            <a:ext cx="12224059" cy="6863566"/>
          </a:xfrm>
          <a:prstGeom prst="rect">
            <a:avLst/>
          </a:prstGeom>
        </p:spPr>
      </p:pic>
      <p:sp>
        <p:nvSpPr>
          <p:cNvPr id="18" name="标题 1"/>
          <p:cNvSpPr txBox="1"/>
          <p:nvPr userDrawn="1"/>
        </p:nvSpPr>
        <p:spPr>
          <a:xfrm>
            <a:off x="172279" y="16176"/>
            <a:ext cx="10972800" cy="66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08965" rtl="0" eaLnBrk="1" latinLnBrk="0" hangingPunct="1">
              <a:spcBef>
                <a:spcPct val="0"/>
              </a:spcBef>
              <a:buNone/>
              <a:defRPr sz="2400" b="1" kern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endParaRPr kumimoji="1" lang="zh-CN" altLang="en-US" dirty="0"/>
          </a:p>
        </p:txBody>
      </p:sp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172279" y="48525"/>
            <a:ext cx="10972800" cy="63265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睿易 PPT模板-01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7" name="矩形 6"/>
          <p:cNvSpPr/>
          <p:nvPr userDrawn="1"/>
        </p:nvSpPr>
        <p:spPr>
          <a:xfrm>
            <a:off x="0" y="3704710"/>
            <a:ext cx="12192000" cy="680409"/>
          </a:xfrm>
          <a:prstGeom prst="rect">
            <a:avLst/>
          </a:prstGeom>
          <a:solidFill>
            <a:schemeClr val="tx1"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85" dirty="0"/>
          </a:p>
        </p:txBody>
      </p:sp>
      <p:sp>
        <p:nvSpPr>
          <p:cNvPr id="6" name="Rectangle 78"/>
          <p:cNvSpPr>
            <a:spLocks noChangeArrowheads="1"/>
          </p:cNvSpPr>
          <p:nvPr userDrawn="1"/>
        </p:nvSpPr>
        <p:spPr bwMode="ltGray">
          <a:xfrm>
            <a:off x="552099" y="1"/>
            <a:ext cx="1669824" cy="6858000"/>
          </a:xfrm>
          <a:prstGeom prst="rect">
            <a:avLst/>
          </a:prstGeom>
          <a:gradFill rotWithShape="1">
            <a:gsLst>
              <a:gs pos="0">
                <a:schemeClr val="tx1">
                  <a:lumMod val="65000"/>
                  <a:lumOff val="35000"/>
                  <a:alpha val="41000"/>
                </a:schemeClr>
              </a:gs>
              <a:gs pos="100000">
                <a:schemeClr val="tx1">
                  <a:lumMod val="65000"/>
                  <a:lumOff val="35000"/>
                  <a:alpha val="68000"/>
                </a:schemeClr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 wrap="none" anchor="ctr"/>
          <a:lstStyle/>
          <a:p>
            <a:endParaRPr lang="zh-CN" altLang="en-US" sz="1985"/>
          </a:p>
        </p:txBody>
      </p:sp>
      <p:sp>
        <p:nvSpPr>
          <p:cNvPr id="9" name="TextBox 8"/>
          <p:cNvSpPr txBox="1"/>
          <p:nvPr userDrawn="1"/>
        </p:nvSpPr>
        <p:spPr>
          <a:xfrm>
            <a:off x="8905461" y="5764696"/>
            <a:ext cx="20409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技术服务部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——SMB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组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主讲人：郭加新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2221923" y="3814081"/>
            <a:ext cx="45624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王牌的诞生</a:t>
            </a:r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——2018</a:t>
            </a:r>
            <a:r>
              <a:rPr lang="en-US" altLang="zh-CN" sz="2400" b="1" baseline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SMB</a:t>
            </a:r>
            <a:r>
              <a:rPr lang="zh-CN" altLang="en-US" sz="2400" b="1" baseline="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培训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标题 1"/>
          <p:cNvSpPr>
            <a:spLocks noGrp="1"/>
          </p:cNvSpPr>
          <p:nvPr>
            <p:ph type="title" hasCustomPrompt="1"/>
          </p:nvPr>
        </p:nvSpPr>
        <p:spPr>
          <a:xfrm>
            <a:off x="2358887" y="4440344"/>
            <a:ext cx="4785230" cy="538429"/>
          </a:xfrm>
        </p:spPr>
        <p:txBody>
          <a:bodyPr>
            <a:normAutofit/>
          </a:bodyPr>
          <a:lstStyle>
            <a:lvl1pPr marL="0" marR="0" indent="0" algn="l" defTabSz="60896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1800" b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主题：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培训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睿易 PPT模板-0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64834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12F88-02C2-054F-BEB6-E95B59216092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C6E-63A4-A947-A1C7-F69A37500AF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kumimoji="1" lang="zh-CN" altLang="en-US" dirty="0"/>
              <a:t>单击此处编辑母版标题样式</a:t>
            </a:r>
          </a:p>
        </p:txBody>
      </p:sp>
      <p:pic>
        <p:nvPicPr>
          <p:cNvPr id="4" name="图片 3" descr="睿易 PPT模板-04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4059" cy="6863566"/>
          </a:xfrm>
          <a:prstGeom prst="rect">
            <a:avLst/>
          </a:prstGeom>
        </p:spPr>
      </p:pic>
      <p:grpSp>
        <p:nvGrpSpPr>
          <p:cNvPr id="5" name="组合 4"/>
          <p:cNvGrpSpPr/>
          <p:nvPr userDrawn="1"/>
        </p:nvGrpSpPr>
        <p:grpSpPr>
          <a:xfrm>
            <a:off x="2315037" y="1708103"/>
            <a:ext cx="6368059" cy="3052131"/>
            <a:chOff x="3274651" y="1880731"/>
            <a:chExt cx="5150854" cy="2632233"/>
          </a:xfrm>
        </p:grpSpPr>
        <p:sp>
          <p:nvSpPr>
            <p:cNvPr id="6" name="TextBox 101"/>
            <p:cNvSpPr>
              <a:spLocks noChangeArrowheads="1"/>
            </p:cNvSpPr>
            <p:nvPr/>
          </p:nvSpPr>
          <p:spPr bwMode="auto">
            <a:xfrm rot="16200000">
              <a:off x="2554845" y="2735555"/>
              <a:ext cx="2061979" cy="622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4400" dirty="0">
                  <a:solidFill>
                    <a:srgbClr val="A5A5A5"/>
                  </a:solidFill>
                  <a:latin typeface="Calisto MT" panose="02040603050505030304" pitchFamily="18" charset="0"/>
                  <a:sym typeface="Arial" panose="020B0604020202020204" pitchFamily="34" charset="0"/>
                </a:rPr>
                <a:t>Contents</a:t>
              </a:r>
              <a:endParaRPr lang="zh-CN" altLang="en-US" sz="4400" dirty="0"/>
            </a:p>
          </p:txBody>
        </p:sp>
        <p:sp>
          <p:nvSpPr>
            <p:cNvPr id="7" name="直接连接符 107"/>
            <p:cNvSpPr>
              <a:spLocks noChangeShapeType="1"/>
            </p:cNvSpPr>
            <p:nvPr/>
          </p:nvSpPr>
          <p:spPr bwMode="auto">
            <a:xfrm>
              <a:off x="3989545" y="1880731"/>
              <a:ext cx="0" cy="2097802"/>
            </a:xfrm>
            <a:prstGeom prst="line">
              <a:avLst/>
            </a:prstGeom>
            <a:noFill/>
            <a:ln w="28575" cap="flat" cmpd="sng">
              <a:solidFill>
                <a:srgbClr val="A5A5A5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TextBox 9"/>
            <p:cNvSpPr>
              <a:spLocks noChangeArrowheads="1"/>
            </p:cNvSpPr>
            <p:nvPr/>
          </p:nvSpPr>
          <p:spPr bwMode="auto">
            <a:xfrm>
              <a:off x="4941633" y="2038607"/>
              <a:ext cx="1847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矩形 10"/>
            <p:cNvSpPr>
              <a:spLocks noChangeArrowheads="1"/>
            </p:cNvSpPr>
            <p:nvPr/>
          </p:nvSpPr>
          <p:spPr bwMode="auto">
            <a:xfrm>
              <a:off x="4318543" y="2175175"/>
              <a:ext cx="294092" cy="293644"/>
            </a:xfrm>
            <a:prstGeom prst="rect">
              <a:avLst/>
            </a:prstGeom>
            <a:solidFill>
              <a:srgbClr val="558E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r>
                <a:rPr lang="en-US" altLang="zh-CN" kern="0" dirty="0">
                  <a:solidFill>
                    <a:sysClr val="windowText" lastClr="000000"/>
                  </a:solidFill>
                  <a:latin typeface="Arial" panose="020B0604020202020204" pitchFamily="34" charset="0"/>
                  <a:sym typeface="Adobe Caslon Pro" panose="0205050205050A020403" charset="0"/>
                </a:rPr>
                <a:t>1</a:t>
              </a:r>
              <a:endParaRPr lang="zh-CN" altLang="en-US" kern="0" dirty="0">
                <a:solidFill>
                  <a:sysClr val="windowText" lastClr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" name="TextBox 12"/>
            <p:cNvSpPr>
              <a:spLocks noChangeArrowheads="1"/>
            </p:cNvSpPr>
            <p:nvPr/>
          </p:nvSpPr>
          <p:spPr bwMode="auto">
            <a:xfrm>
              <a:off x="4941737" y="3441957"/>
              <a:ext cx="1847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TextBox 19"/>
            <p:cNvSpPr>
              <a:spLocks noChangeArrowheads="1"/>
            </p:cNvSpPr>
            <p:nvPr/>
          </p:nvSpPr>
          <p:spPr bwMode="auto">
            <a:xfrm>
              <a:off x="4941634" y="2740282"/>
              <a:ext cx="1847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矩形 20"/>
            <p:cNvSpPr>
              <a:spLocks noChangeArrowheads="1"/>
            </p:cNvSpPr>
            <p:nvPr/>
          </p:nvSpPr>
          <p:spPr bwMode="auto">
            <a:xfrm>
              <a:off x="4318542" y="2898324"/>
              <a:ext cx="294092" cy="294910"/>
            </a:xfrm>
            <a:prstGeom prst="rect">
              <a:avLst/>
            </a:prstGeom>
            <a:solidFill>
              <a:srgbClr val="558E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r>
                <a:rPr lang="en-US" altLang="zh-CN" kern="0" dirty="0">
                  <a:solidFill>
                    <a:sysClr val="windowText" lastClr="000000"/>
                  </a:solidFill>
                  <a:latin typeface="Arial" panose="020B0604020202020204" pitchFamily="34" charset="0"/>
                  <a:sym typeface="Adobe Caslon Pro" panose="0205050205050A020403" charset="0"/>
                </a:rPr>
                <a:t>2</a:t>
              </a:r>
              <a:endParaRPr lang="zh-CN" altLang="en-US" kern="0" dirty="0">
                <a:solidFill>
                  <a:sysClr val="windowText" lastClr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3" name="TextBox 22"/>
            <p:cNvSpPr>
              <a:spLocks noChangeArrowheads="1"/>
            </p:cNvSpPr>
            <p:nvPr/>
          </p:nvSpPr>
          <p:spPr bwMode="auto">
            <a:xfrm>
              <a:off x="4911907" y="4143632"/>
              <a:ext cx="18473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直接连接符 24"/>
            <p:cNvSpPr>
              <a:spLocks noChangeShapeType="1"/>
            </p:cNvSpPr>
            <p:nvPr/>
          </p:nvSpPr>
          <p:spPr bwMode="auto">
            <a:xfrm>
              <a:off x="4032893" y="3978532"/>
              <a:ext cx="4392612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5" name="直接连接符 25"/>
            <p:cNvSpPr>
              <a:spLocks noChangeShapeType="1"/>
            </p:cNvSpPr>
            <p:nvPr/>
          </p:nvSpPr>
          <p:spPr bwMode="auto">
            <a:xfrm>
              <a:off x="4032893" y="3276857"/>
              <a:ext cx="4392612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6" name="直接连接符 26"/>
            <p:cNvSpPr>
              <a:spLocks noChangeShapeType="1"/>
            </p:cNvSpPr>
            <p:nvPr/>
          </p:nvSpPr>
          <p:spPr bwMode="auto">
            <a:xfrm>
              <a:off x="4032893" y="2575182"/>
              <a:ext cx="4392612" cy="0"/>
            </a:xfrm>
            <a:prstGeom prst="line">
              <a:avLst/>
            </a:prstGeom>
            <a:noFill/>
            <a:ln w="25400">
              <a:solidFill>
                <a:srgbClr val="C0C0C0"/>
              </a:solidFill>
              <a:prstDash val="sysDot"/>
              <a:rou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7" name="矩形 20"/>
            <p:cNvSpPr>
              <a:spLocks noChangeArrowheads="1"/>
            </p:cNvSpPr>
            <p:nvPr/>
          </p:nvSpPr>
          <p:spPr bwMode="auto">
            <a:xfrm>
              <a:off x="4318945" y="3607669"/>
              <a:ext cx="293688" cy="293687"/>
            </a:xfrm>
            <a:prstGeom prst="rect">
              <a:avLst/>
            </a:prstGeom>
            <a:solidFill>
              <a:srgbClr val="558E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r>
                <a:rPr lang="en-US" altLang="zh-CN" kern="0" dirty="0">
                  <a:solidFill>
                    <a:sysClr val="windowText" lastClr="000000"/>
                  </a:solidFill>
                  <a:latin typeface="Arial" panose="020B0604020202020204" pitchFamily="34" charset="0"/>
                  <a:sym typeface="Adobe Caslon Pro" panose="0205050205050A020403" charset="0"/>
                </a:rPr>
                <a:t>3</a:t>
              </a:r>
              <a:endParaRPr lang="zh-CN" altLang="en-US" kern="0" dirty="0">
                <a:solidFill>
                  <a:sysClr val="windowText" lastClr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>
          <a:xfrm>
            <a:off x="212035" y="278296"/>
            <a:ext cx="1152939" cy="397565"/>
          </a:xfrm>
          <a:prstGeom prst="rect">
            <a:avLst/>
          </a:prstGeom>
          <a:solidFill>
            <a:srgbClr val="A5A5A5"/>
          </a:solidFill>
          <a:ln>
            <a:solidFill>
              <a:srgbClr val="A5A5A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 userDrawn="1"/>
        </p:nvSpPr>
        <p:spPr>
          <a:xfrm>
            <a:off x="1484244" y="246245"/>
            <a:ext cx="13660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Contents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睿易 PPT模板-04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66"/>
            <a:ext cx="12224059" cy="686356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2278" y="0"/>
            <a:ext cx="10972800" cy="662075"/>
          </a:xfrm>
        </p:spPr>
        <p:txBody>
          <a:bodyPr>
            <a:normAutofit/>
          </a:bodyPr>
          <a:lstStyle>
            <a:lvl1pPr>
              <a:defRPr sz="24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kumimoji="1"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98782" y="790921"/>
            <a:ext cx="10959547" cy="3397250"/>
          </a:xfrm>
        </p:spPr>
        <p:txBody>
          <a:bodyPr>
            <a:normAutofit/>
          </a:bodyPr>
          <a:lstStyle>
            <a:lvl1pPr>
              <a:defRPr sz="18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895350" indent="-285750">
              <a:buFont typeface="Wingdings" panose="05000000000000000000" pitchFamily="2" charset="2"/>
              <a:buChar char="l"/>
              <a:defRPr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522730" indent="-304800">
              <a:buFont typeface="Wingdings" panose="05000000000000000000" pitchFamily="2" charset="2"/>
              <a:buChar char="u"/>
              <a:defRPr sz="1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kumimoji="1" lang="zh-CN" altLang="en-US" dirty="0"/>
              <a:t>单击此处编辑母版文本样式</a:t>
            </a:r>
          </a:p>
          <a:p>
            <a:pPr lvl="1"/>
            <a:r>
              <a:rPr kumimoji="1" lang="zh-CN" altLang="en-US" dirty="0"/>
              <a:t>二级</a:t>
            </a:r>
          </a:p>
          <a:p>
            <a:pPr lvl="2"/>
            <a:r>
              <a:rPr kumimoji="1" lang="zh-CN" altLang="en-US" dirty="0"/>
              <a:t>三级</a:t>
            </a:r>
          </a:p>
          <a:p>
            <a:pPr lvl="3"/>
            <a:r>
              <a:rPr kumimoji="1" lang="zh-CN" altLang="en-US" dirty="0"/>
              <a:t>四级</a:t>
            </a:r>
          </a:p>
          <a:p>
            <a:pPr lvl="4"/>
            <a:r>
              <a:rPr kumimoji="1" lang="zh-CN" altLang="en-US" dirty="0"/>
              <a:t>五级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睿易 PPT模板-04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059" y="-5566"/>
            <a:ext cx="12224059" cy="6863566"/>
          </a:xfrm>
          <a:prstGeom prst="rect">
            <a:avLst/>
          </a:prstGeom>
        </p:spPr>
      </p:pic>
      <p:sp>
        <p:nvSpPr>
          <p:cNvPr id="18" name="标题 1"/>
          <p:cNvSpPr txBox="1"/>
          <p:nvPr userDrawn="1"/>
        </p:nvSpPr>
        <p:spPr>
          <a:xfrm>
            <a:off x="172279" y="16176"/>
            <a:ext cx="10972800" cy="66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08965" rtl="0" eaLnBrk="1" latinLnBrk="0" hangingPunct="1">
              <a:spcBef>
                <a:spcPct val="0"/>
              </a:spcBef>
              <a:buNone/>
              <a:defRPr sz="2400" b="1" kern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endParaRPr kumimoji="1" lang="zh-CN" altLang="en-US" dirty="0"/>
          </a:p>
        </p:txBody>
      </p:sp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172279" y="48525"/>
            <a:ext cx="10972800" cy="63265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睿易 PPT模板-01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62844" y="4553204"/>
            <a:ext cx="10363200" cy="789410"/>
          </a:xfrm>
        </p:spPr>
        <p:txBody>
          <a:bodyPr>
            <a:noAutofit/>
          </a:bodyPr>
          <a:lstStyle>
            <a:lvl1pPr algn="l">
              <a:defRPr sz="4795" b="1"/>
            </a:lvl1pPr>
          </a:lstStyle>
          <a:p>
            <a:r>
              <a:rPr kumimoji="1"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62844" y="5573829"/>
            <a:ext cx="8534400" cy="530932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608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7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68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5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5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44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3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2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CN" altLang="en-US" dirty="0"/>
              <a:t>单击此处编辑母版副标题样式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睿易 PPT模板-0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6483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9536" y="2332397"/>
            <a:ext cx="10363200" cy="1036833"/>
          </a:xfrm>
        </p:spPr>
        <p:txBody>
          <a:bodyPr anchor="t">
            <a:normAutofit/>
          </a:bodyPr>
          <a:lstStyle>
            <a:lvl1pPr algn="l">
              <a:defRPr sz="3730" b="1" cap="all">
                <a:solidFill>
                  <a:schemeClr val="bg1"/>
                </a:solidFill>
              </a:defRPr>
            </a:lvl1pPr>
          </a:lstStyle>
          <a:p>
            <a:r>
              <a:rPr kumimoji="1"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59536" y="3486924"/>
            <a:ext cx="10363200" cy="508011"/>
          </a:xfrm>
        </p:spPr>
        <p:txBody>
          <a:bodyPr anchor="b">
            <a:normAutofit/>
          </a:bodyPr>
          <a:lstStyle>
            <a:lvl1pPr marL="0" indent="0">
              <a:buNone/>
              <a:defRPr sz="2130" b="0">
                <a:solidFill>
                  <a:srgbClr val="FFFFFF"/>
                </a:solidFill>
              </a:defRPr>
            </a:lvl1pPr>
            <a:lvl2pPr marL="60896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7930" indent="0">
              <a:buNone/>
              <a:defRPr sz="2130">
                <a:solidFill>
                  <a:schemeClr val="tx1">
                    <a:tint val="75000"/>
                  </a:schemeClr>
                </a:solidFill>
              </a:defRPr>
            </a:lvl3pPr>
            <a:lvl4pPr marL="1826895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4pPr>
            <a:lvl5pPr marL="243586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5pPr>
            <a:lvl6pPr marL="304546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6pPr>
            <a:lvl7pPr marL="3654425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7pPr>
            <a:lvl8pPr marL="426339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8pPr>
            <a:lvl9pPr marL="4872355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12F88-02C2-054F-BEB6-E95B59216092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C6E-63A4-A947-A1C7-F69A37500AF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睿易 PPT模板-03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6483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4714"/>
            <a:ext cx="10972800" cy="662075"/>
          </a:xfrm>
        </p:spPr>
        <p:txBody>
          <a:bodyPr>
            <a:normAutofit/>
          </a:bodyPr>
          <a:lstStyle>
            <a:lvl1pPr>
              <a:defRPr sz="2665" b="1">
                <a:solidFill>
                  <a:srgbClr val="FFFFFF"/>
                </a:solidFill>
              </a:defRPr>
            </a:lvl1pPr>
          </a:lstStyle>
          <a:p>
            <a:r>
              <a:rPr kumimoji="1"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201739"/>
            <a:ext cx="5384800" cy="3397250"/>
          </a:xfrm>
        </p:spPr>
        <p:txBody>
          <a:bodyPr>
            <a:norm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  <a:lvl2pPr>
              <a:defRPr sz="2130">
                <a:solidFill>
                  <a:srgbClr val="FFFFFF"/>
                </a:solidFill>
              </a:defRPr>
            </a:lvl2pPr>
            <a:lvl3pPr>
              <a:defRPr sz="1865">
                <a:solidFill>
                  <a:srgbClr val="FFFFFF"/>
                </a:solidFill>
              </a:defRPr>
            </a:lvl3pPr>
            <a:lvl4pPr>
              <a:defRPr sz="1600">
                <a:solidFill>
                  <a:srgbClr val="FFFFFF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201739"/>
            <a:ext cx="5384800" cy="3397250"/>
          </a:xfrm>
        </p:spPr>
        <p:txBody>
          <a:bodyPr>
            <a:norm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  <a:lvl2pPr>
              <a:defRPr sz="2130">
                <a:solidFill>
                  <a:srgbClr val="FFFFFF"/>
                </a:solidFill>
              </a:defRPr>
            </a:lvl2pPr>
            <a:lvl3pPr>
              <a:defRPr sz="1865">
                <a:solidFill>
                  <a:srgbClr val="FFFFFF"/>
                </a:solidFill>
              </a:defRPr>
            </a:lvl3pPr>
            <a:lvl4pPr>
              <a:defRPr sz="1600">
                <a:solidFill>
                  <a:srgbClr val="FFFFFF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睿易 PPT模板-04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66"/>
            <a:ext cx="12224059" cy="686356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4714"/>
            <a:ext cx="10972800" cy="662075"/>
          </a:xfrm>
        </p:spPr>
        <p:txBody>
          <a:bodyPr>
            <a:normAutofit/>
          </a:bodyPr>
          <a:lstStyle>
            <a:lvl1pPr>
              <a:defRPr sz="2665">
                <a:solidFill>
                  <a:srgbClr val="FFFFFF"/>
                </a:solidFill>
              </a:defRPr>
            </a:lvl1pPr>
          </a:lstStyle>
          <a:p>
            <a:r>
              <a:rPr kumimoji="1"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201739"/>
            <a:ext cx="5384800" cy="339725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130">
                <a:solidFill>
                  <a:schemeClr val="tx1"/>
                </a:solidFill>
              </a:defRPr>
            </a:lvl2pPr>
            <a:lvl3pPr>
              <a:defRPr sz="1865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kumimoji="1" lang="zh-CN" altLang="en-US" dirty="0"/>
              <a:t>单击此处编辑母版文本样式</a:t>
            </a:r>
          </a:p>
          <a:p>
            <a:pPr lvl="1"/>
            <a:r>
              <a:rPr kumimoji="1" lang="zh-CN" altLang="en-US" dirty="0"/>
              <a:t>二级</a:t>
            </a:r>
          </a:p>
          <a:p>
            <a:pPr lvl="2"/>
            <a:r>
              <a:rPr kumimoji="1" lang="zh-CN" altLang="en-US" dirty="0"/>
              <a:t>三级</a:t>
            </a:r>
          </a:p>
          <a:p>
            <a:pPr lvl="3"/>
            <a:r>
              <a:rPr kumimoji="1" lang="zh-CN" altLang="en-US" dirty="0"/>
              <a:t>四级</a:t>
            </a:r>
          </a:p>
          <a:p>
            <a:pPr lvl="4"/>
            <a:r>
              <a:rPr kumimoji="1" lang="zh-CN" altLang="en-US" dirty="0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201739"/>
            <a:ext cx="5384800" cy="339725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130">
                <a:solidFill>
                  <a:schemeClr val="tx1"/>
                </a:solidFill>
              </a:defRPr>
            </a:lvl2pPr>
            <a:lvl3pPr>
              <a:defRPr sz="1865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kumimoji="1" lang="zh-CN" altLang="en-US" dirty="0"/>
              <a:t>单击此处编辑母版标题样式</a:t>
            </a:r>
          </a:p>
        </p:txBody>
      </p:sp>
      <p:pic>
        <p:nvPicPr>
          <p:cNvPr id="4" name="图片 3" descr="睿易 PPT模板-04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66"/>
            <a:ext cx="12224059" cy="686356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睿易 PPT模板-05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"/>
            <a:ext cx="12192000" cy="6857746"/>
          </a:xfrm>
          <a:prstGeom prst="rect">
            <a:avLst/>
          </a:prstGeom>
        </p:spPr>
      </p:pic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09600" y="134143"/>
            <a:ext cx="10972800" cy="6326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kumimoji="1" lang="zh-CN" altLang="en-US" dirty="0"/>
              <a:t>单击此处编辑母版标题样式</a:t>
            </a:r>
          </a:p>
        </p:txBody>
      </p:sp>
      <p:sp>
        <p:nvSpPr>
          <p:cNvPr id="5" name="内容占位符 2"/>
          <p:cNvSpPr>
            <a:spLocks noGrp="1"/>
          </p:cNvSpPr>
          <p:nvPr>
            <p:ph sz="half" idx="1"/>
          </p:nvPr>
        </p:nvSpPr>
        <p:spPr>
          <a:xfrm>
            <a:off x="609600" y="1201739"/>
            <a:ext cx="5384800" cy="3397250"/>
          </a:xfrm>
        </p:spPr>
        <p:txBody>
          <a:bodyPr>
            <a:norm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  <a:lvl2pPr>
              <a:defRPr sz="2130">
                <a:solidFill>
                  <a:srgbClr val="FFFFFF"/>
                </a:solidFill>
              </a:defRPr>
            </a:lvl2pPr>
            <a:lvl3pPr>
              <a:defRPr sz="1865">
                <a:solidFill>
                  <a:srgbClr val="FFFFFF"/>
                </a:solidFill>
              </a:defRPr>
            </a:lvl3pPr>
            <a:lvl4pPr>
              <a:defRPr sz="1600">
                <a:solidFill>
                  <a:srgbClr val="FFFFFF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kumimoji="1" lang="zh-CN" altLang="en-US" dirty="0"/>
              <a:t>单击此处编辑母版文本样式</a:t>
            </a:r>
          </a:p>
          <a:p>
            <a:pPr lvl="1"/>
            <a:r>
              <a:rPr kumimoji="1" lang="zh-CN" altLang="en-US" dirty="0"/>
              <a:t>二级</a:t>
            </a:r>
          </a:p>
          <a:p>
            <a:pPr lvl="2"/>
            <a:r>
              <a:rPr kumimoji="1" lang="zh-CN" altLang="en-US" dirty="0"/>
              <a:t>三级</a:t>
            </a:r>
          </a:p>
          <a:p>
            <a:pPr lvl="3"/>
            <a:r>
              <a:rPr kumimoji="1" lang="zh-CN" altLang="en-US" dirty="0"/>
              <a:t>四级</a:t>
            </a:r>
          </a:p>
          <a:p>
            <a:pPr lvl="4"/>
            <a:r>
              <a:rPr kumimoji="1" lang="zh-CN" altLang="en-US" dirty="0"/>
              <a:t>五级</a:t>
            </a:r>
          </a:p>
        </p:txBody>
      </p:sp>
      <p:sp>
        <p:nvSpPr>
          <p:cNvPr id="6" name="内容占位符 3"/>
          <p:cNvSpPr>
            <a:spLocks noGrp="1"/>
          </p:cNvSpPr>
          <p:nvPr>
            <p:ph sz="half" idx="2"/>
          </p:nvPr>
        </p:nvSpPr>
        <p:spPr>
          <a:xfrm>
            <a:off x="6197600" y="1201739"/>
            <a:ext cx="5384800" cy="3397250"/>
          </a:xfrm>
        </p:spPr>
        <p:txBody>
          <a:bodyPr>
            <a:norm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  <a:lvl2pPr>
              <a:defRPr sz="2130">
                <a:solidFill>
                  <a:srgbClr val="FFFFFF"/>
                </a:solidFill>
              </a:defRPr>
            </a:lvl2pPr>
            <a:lvl3pPr>
              <a:defRPr sz="1865">
                <a:solidFill>
                  <a:srgbClr val="FFFFFF"/>
                </a:solidFill>
              </a:defRPr>
            </a:lvl3pPr>
            <a:lvl4pPr>
              <a:defRPr sz="1600">
                <a:solidFill>
                  <a:srgbClr val="FFFFFF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睿易 PPT模板-05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"/>
            <a:ext cx="12192000" cy="6857746"/>
          </a:xfrm>
          <a:prstGeom prst="rect">
            <a:avLst/>
          </a:prstGeom>
        </p:spPr>
      </p:pic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09600" y="143844"/>
            <a:ext cx="10972800" cy="6326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kumimoji="1" lang="zh-CN" altLang="en-US" dirty="0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睿易 PPT模板-0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6483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9536" y="2332397"/>
            <a:ext cx="10363200" cy="1036833"/>
          </a:xfrm>
        </p:spPr>
        <p:txBody>
          <a:bodyPr anchor="t">
            <a:normAutofit/>
          </a:bodyPr>
          <a:lstStyle>
            <a:lvl1pPr algn="l">
              <a:defRPr sz="3730" b="1" cap="all">
                <a:solidFill>
                  <a:schemeClr val="bg1"/>
                </a:solidFill>
              </a:defRPr>
            </a:lvl1pPr>
          </a:lstStyle>
          <a:p>
            <a:r>
              <a:rPr kumimoji="1"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59536" y="3486924"/>
            <a:ext cx="10363200" cy="508011"/>
          </a:xfrm>
        </p:spPr>
        <p:txBody>
          <a:bodyPr anchor="b">
            <a:normAutofit/>
          </a:bodyPr>
          <a:lstStyle>
            <a:lvl1pPr marL="0" indent="0">
              <a:buNone/>
              <a:defRPr sz="2130" b="0">
                <a:solidFill>
                  <a:srgbClr val="FFFFFF"/>
                </a:solidFill>
              </a:defRPr>
            </a:lvl1pPr>
            <a:lvl2pPr marL="60896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7930" indent="0">
              <a:buNone/>
              <a:defRPr sz="2130">
                <a:solidFill>
                  <a:schemeClr val="tx1">
                    <a:tint val="75000"/>
                  </a:schemeClr>
                </a:solidFill>
              </a:defRPr>
            </a:lvl3pPr>
            <a:lvl4pPr marL="1826895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4pPr>
            <a:lvl5pPr marL="243586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5pPr>
            <a:lvl6pPr marL="304546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6pPr>
            <a:lvl7pPr marL="3654425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7pPr>
            <a:lvl8pPr marL="426339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8pPr>
            <a:lvl9pPr marL="4872355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12F88-02C2-054F-BEB6-E95B59216092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C6E-63A4-A947-A1C7-F69A37500AF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293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130"/>
            </a:lvl1pPr>
            <a:lvl2pPr>
              <a:defRPr sz="1865"/>
            </a:lvl2pPr>
            <a:lvl3pPr>
              <a:defRPr sz="2265"/>
            </a:lvl3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睿易 PPT模板-01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62844" y="4553204"/>
            <a:ext cx="10363200" cy="789410"/>
          </a:xfrm>
        </p:spPr>
        <p:txBody>
          <a:bodyPr>
            <a:noAutofit/>
          </a:bodyPr>
          <a:lstStyle>
            <a:lvl1pPr algn="l">
              <a:defRPr sz="4795" b="1"/>
            </a:lvl1pPr>
          </a:lstStyle>
          <a:p>
            <a:r>
              <a:rPr kumimoji="1"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62844" y="5573829"/>
            <a:ext cx="8534400" cy="530932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608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79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68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5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5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44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3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23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CN" altLang="en-US" dirty="0"/>
              <a:t>单击此处编辑母版副标题样式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睿易 PPT模板-0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6483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9536" y="2332397"/>
            <a:ext cx="10363200" cy="1036833"/>
          </a:xfrm>
        </p:spPr>
        <p:txBody>
          <a:bodyPr anchor="t">
            <a:normAutofit/>
          </a:bodyPr>
          <a:lstStyle>
            <a:lvl1pPr algn="l">
              <a:defRPr sz="3730" b="1" cap="all">
                <a:solidFill>
                  <a:schemeClr val="bg1"/>
                </a:solidFill>
              </a:defRPr>
            </a:lvl1pPr>
          </a:lstStyle>
          <a:p>
            <a:r>
              <a:rPr kumimoji="1"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59536" y="3486924"/>
            <a:ext cx="10363200" cy="508011"/>
          </a:xfrm>
        </p:spPr>
        <p:txBody>
          <a:bodyPr anchor="b">
            <a:normAutofit/>
          </a:bodyPr>
          <a:lstStyle>
            <a:lvl1pPr marL="0" indent="0">
              <a:buNone/>
              <a:defRPr sz="2130" b="0">
                <a:solidFill>
                  <a:srgbClr val="FFFFFF"/>
                </a:solidFill>
              </a:defRPr>
            </a:lvl1pPr>
            <a:lvl2pPr marL="60896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7930" indent="0">
              <a:buNone/>
              <a:defRPr sz="2130">
                <a:solidFill>
                  <a:schemeClr val="tx1">
                    <a:tint val="75000"/>
                  </a:schemeClr>
                </a:solidFill>
              </a:defRPr>
            </a:lvl3pPr>
            <a:lvl4pPr marL="1826895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4pPr>
            <a:lvl5pPr marL="243586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5pPr>
            <a:lvl6pPr marL="304546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6pPr>
            <a:lvl7pPr marL="3654425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7pPr>
            <a:lvl8pPr marL="426339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8pPr>
            <a:lvl9pPr marL="4872355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12F88-02C2-054F-BEB6-E95B59216092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C6E-63A4-A947-A1C7-F69A37500AF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睿易 PPT模板-03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6483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4714"/>
            <a:ext cx="10972800" cy="662075"/>
          </a:xfrm>
        </p:spPr>
        <p:txBody>
          <a:bodyPr>
            <a:normAutofit/>
          </a:bodyPr>
          <a:lstStyle>
            <a:lvl1pPr>
              <a:defRPr sz="2665" b="1">
                <a:solidFill>
                  <a:srgbClr val="FFFFFF"/>
                </a:solidFill>
              </a:defRPr>
            </a:lvl1pPr>
          </a:lstStyle>
          <a:p>
            <a:r>
              <a:rPr kumimoji="1"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201739"/>
            <a:ext cx="5384800" cy="3397250"/>
          </a:xfrm>
        </p:spPr>
        <p:txBody>
          <a:bodyPr>
            <a:norm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  <a:lvl2pPr>
              <a:defRPr sz="2130">
                <a:solidFill>
                  <a:srgbClr val="FFFFFF"/>
                </a:solidFill>
              </a:defRPr>
            </a:lvl2pPr>
            <a:lvl3pPr>
              <a:defRPr sz="1865">
                <a:solidFill>
                  <a:srgbClr val="FFFFFF"/>
                </a:solidFill>
              </a:defRPr>
            </a:lvl3pPr>
            <a:lvl4pPr>
              <a:defRPr sz="1600">
                <a:solidFill>
                  <a:srgbClr val="FFFFFF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201739"/>
            <a:ext cx="5384800" cy="3397250"/>
          </a:xfrm>
        </p:spPr>
        <p:txBody>
          <a:bodyPr>
            <a:norm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  <a:lvl2pPr>
              <a:defRPr sz="2130">
                <a:solidFill>
                  <a:srgbClr val="FFFFFF"/>
                </a:solidFill>
              </a:defRPr>
            </a:lvl2pPr>
            <a:lvl3pPr>
              <a:defRPr sz="1865">
                <a:solidFill>
                  <a:srgbClr val="FFFFFF"/>
                </a:solidFill>
              </a:defRPr>
            </a:lvl3pPr>
            <a:lvl4pPr>
              <a:defRPr sz="1600">
                <a:solidFill>
                  <a:srgbClr val="FFFFFF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睿易 PPT模板-04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66"/>
            <a:ext cx="12224059" cy="686356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4714"/>
            <a:ext cx="10972800" cy="662075"/>
          </a:xfrm>
        </p:spPr>
        <p:txBody>
          <a:bodyPr>
            <a:normAutofit/>
          </a:bodyPr>
          <a:lstStyle>
            <a:lvl1pPr>
              <a:defRPr sz="2665">
                <a:solidFill>
                  <a:srgbClr val="FFFFFF"/>
                </a:solidFill>
              </a:defRPr>
            </a:lvl1pPr>
          </a:lstStyle>
          <a:p>
            <a:r>
              <a:rPr kumimoji="1"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201739"/>
            <a:ext cx="5384800" cy="339725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130">
                <a:solidFill>
                  <a:schemeClr val="tx1"/>
                </a:solidFill>
              </a:defRPr>
            </a:lvl2pPr>
            <a:lvl3pPr>
              <a:defRPr sz="1865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kumimoji="1" lang="zh-CN" altLang="en-US" dirty="0"/>
              <a:t>单击此处编辑母版文本样式</a:t>
            </a:r>
          </a:p>
          <a:p>
            <a:pPr lvl="1"/>
            <a:r>
              <a:rPr kumimoji="1" lang="zh-CN" altLang="en-US" dirty="0"/>
              <a:t>二级</a:t>
            </a:r>
          </a:p>
          <a:p>
            <a:pPr lvl="2"/>
            <a:r>
              <a:rPr kumimoji="1" lang="zh-CN" altLang="en-US" dirty="0"/>
              <a:t>三级</a:t>
            </a:r>
          </a:p>
          <a:p>
            <a:pPr lvl="3"/>
            <a:r>
              <a:rPr kumimoji="1" lang="zh-CN" altLang="en-US" dirty="0"/>
              <a:t>四级</a:t>
            </a:r>
          </a:p>
          <a:p>
            <a:pPr lvl="4"/>
            <a:r>
              <a:rPr kumimoji="1" lang="zh-CN" altLang="en-US" dirty="0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201739"/>
            <a:ext cx="5384800" cy="339725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130">
                <a:solidFill>
                  <a:schemeClr val="tx1"/>
                </a:solidFill>
              </a:defRPr>
            </a:lvl2pPr>
            <a:lvl3pPr>
              <a:defRPr sz="1865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kumimoji="1" lang="zh-CN" altLang="en-US" dirty="0"/>
              <a:t>单击此处编辑母版标题样式</a:t>
            </a:r>
          </a:p>
        </p:txBody>
      </p:sp>
      <p:pic>
        <p:nvPicPr>
          <p:cNvPr id="4" name="图片 3" descr="睿易 PPT模板-04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566"/>
            <a:ext cx="12224059" cy="686356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睿易 PPT模板-05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"/>
            <a:ext cx="12192000" cy="6857746"/>
          </a:xfrm>
          <a:prstGeom prst="rect">
            <a:avLst/>
          </a:prstGeom>
        </p:spPr>
      </p:pic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09600" y="134143"/>
            <a:ext cx="10972800" cy="6326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kumimoji="1" lang="zh-CN" altLang="en-US" dirty="0"/>
              <a:t>单击此处编辑母版标题样式</a:t>
            </a:r>
          </a:p>
        </p:txBody>
      </p:sp>
      <p:sp>
        <p:nvSpPr>
          <p:cNvPr id="5" name="内容占位符 2"/>
          <p:cNvSpPr>
            <a:spLocks noGrp="1"/>
          </p:cNvSpPr>
          <p:nvPr>
            <p:ph sz="half" idx="1"/>
          </p:nvPr>
        </p:nvSpPr>
        <p:spPr>
          <a:xfrm>
            <a:off x="609600" y="1201739"/>
            <a:ext cx="5384800" cy="3397250"/>
          </a:xfrm>
        </p:spPr>
        <p:txBody>
          <a:bodyPr>
            <a:norm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  <a:lvl2pPr>
              <a:defRPr sz="2130">
                <a:solidFill>
                  <a:srgbClr val="FFFFFF"/>
                </a:solidFill>
              </a:defRPr>
            </a:lvl2pPr>
            <a:lvl3pPr>
              <a:defRPr sz="1865">
                <a:solidFill>
                  <a:srgbClr val="FFFFFF"/>
                </a:solidFill>
              </a:defRPr>
            </a:lvl3pPr>
            <a:lvl4pPr>
              <a:defRPr sz="1600">
                <a:solidFill>
                  <a:srgbClr val="FFFFFF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kumimoji="1" lang="zh-CN" altLang="en-US" dirty="0"/>
              <a:t>单击此处编辑母版文本样式</a:t>
            </a:r>
          </a:p>
          <a:p>
            <a:pPr lvl="1"/>
            <a:r>
              <a:rPr kumimoji="1" lang="zh-CN" altLang="en-US" dirty="0"/>
              <a:t>二级</a:t>
            </a:r>
          </a:p>
          <a:p>
            <a:pPr lvl="2"/>
            <a:r>
              <a:rPr kumimoji="1" lang="zh-CN" altLang="en-US" dirty="0"/>
              <a:t>三级</a:t>
            </a:r>
          </a:p>
          <a:p>
            <a:pPr lvl="3"/>
            <a:r>
              <a:rPr kumimoji="1" lang="zh-CN" altLang="en-US" dirty="0"/>
              <a:t>四级</a:t>
            </a:r>
          </a:p>
          <a:p>
            <a:pPr lvl="4"/>
            <a:r>
              <a:rPr kumimoji="1" lang="zh-CN" altLang="en-US" dirty="0"/>
              <a:t>五级</a:t>
            </a:r>
          </a:p>
        </p:txBody>
      </p:sp>
      <p:sp>
        <p:nvSpPr>
          <p:cNvPr id="6" name="内容占位符 3"/>
          <p:cNvSpPr>
            <a:spLocks noGrp="1"/>
          </p:cNvSpPr>
          <p:nvPr>
            <p:ph sz="half" idx="2"/>
          </p:nvPr>
        </p:nvSpPr>
        <p:spPr>
          <a:xfrm>
            <a:off x="6197600" y="1201739"/>
            <a:ext cx="5384800" cy="3397250"/>
          </a:xfrm>
        </p:spPr>
        <p:txBody>
          <a:bodyPr>
            <a:norm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  <a:lvl2pPr>
              <a:defRPr sz="2130">
                <a:solidFill>
                  <a:srgbClr val="FFFFFF"/>
                </a:solidFill>
              </a:defRPr>
            </a:lvl2pPr>
            <a:lvl3pPr>
              <a:defRPr sz="1865">
                <a:solidFill>
                  <a:srgbClr val="FFFFFF"/>
                </a:solidFill>
              </a:defRPr>
            </a:lvl3pPr>
            <a:lvl4pPr>
              <a:defRPr sz="1600">
                <a:solidFill>
                  <a:srgbClr val="FFFFFF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睿易 PPT模板-05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"/>
            <a:ext cx="12192000" cy="6857746"/>
          </a:xfrm>
          <a:prstGeom prst="rect">
            <a:avLst/>
          </a:prstGeom>
        </p:spPr>
      </p:pic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609600" y="143844"/>
            <a:ext cx="10972800" cy="6326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kumimoji="1" lang="zh-CN" altLang="en-US" dirty="0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睿易 PPT模板-02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6483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9536" y="2332397"/>
            <a:ext cx="10363200" cy="1036833"/>
          </a:xfrm>
        </p:spPr>
        <p:txBody>
          <a:bodyPr anchor="t">
            <a:normAutofit/>
          </a:bodyPr>
          <a:lstStyle>
            <a:lvl1pPr algn="l">
              <a:defRPr sz="3730" b="1" cap="all">
                <a:solidFill>
                  <a:schemeClr val="bg1"/>
                </a:solidFill>
              </a:defRPr>
            </a:lvl1pPr>
          </a:lstStyle>
          <a:p>
            <a:r>
              <a:rPr kumimoji="1"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59536" y="3486924"/>
            <a:ext cx="10363200" cy="508011"/>
          </a:xfrm>
        </p:spPr>
        <p:txBody>
          <a:bodyPr anchor="b">
            <a:normAutofit/>
          </a:bodyPr>
          <a:lstStyle>
            <a:lvl1pPr marL="0" indent="0">
              <a:buNone/>
              <a:defRPr sz="2130" b="0">
                <a:solidFill>
                  <a:srgbClr val="FFFFFF"/>
                </a:solidFill>
              </a:defRPr>
            </a:lvl1pPr>
            <a:lvl2pPr marL="60896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7930" indent="0">
              <a:buNone/>
              <a:defRPr sz="2130">
                <a:solidFill>
                  <a:schemeClr val="tx1">
                    <a:tint val="75000"/>
                  </a:schemeClr>
                </a:solidFill>
              </a:defRPr>
            </a:lvl3pPr>
            <a:lvl4pPr marL="1826895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4pPr>
            <a:lvl5pPr marL="243586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5pPr>
            <a:lvl6pPr marL="304546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6pPr>
            <a:lvl7pPr marL="3654425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7pPr>
            <a:lvl8pPr marL="426339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8pPr>
            <a:lvl9pPr marL="4872355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12F88-02C2-054F-BEB6-E95B59216092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A0C6E-63A4-A947-A1C7-F69A37500AF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293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130"/>
            </a:lvl1pPr>
            <a:lvl2pPr>
              <a:defRPr sz="1865"/>
            </a:lvl2pPr>
            <a:lvl3pPr>
              <a:defRPr sz="2265"/>
            </a:lvl3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44140"/>
            <a:ext cx="10972800" cy="632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dirty="0" smtClean="0"/>
              <a:t>睿易板式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dirty="0"/>
              <a:t>单击此处编辑母版文本样式</a:t>
            </a:r>
          </a:p>
          <a:p>
            <a:pPr lvl="1"/>
            <a:r>
              <a:rPr kumimoji="1" lang="zh-CN" altLang="en-US" dirty="0"/>
              <a:t>二级</a:t>
            </a:r>
          </a:p>
          <a:p>
            <a:pPr lvl="2"/>
            <a:r>
              <a:rPr kumimoji="1" lang="zh-CN" altLang="en-US" dirty="0"/>
              <a:t>三级</a:t>
            </a:r>
          </a:p>
          <a:p>
            <a:pPr lvl="3"/>
            <a:r>
              <a:rPr kumimoji="1" lang="zh-CN" altLang="en-US" dirty="0"/>
              <a:t>四级</a:t>
            </a:r>
          </a:p>
          <a:p>
            <a:pPr lvl="4"/>
            <a:r>
              <a:rPr kumimoji="1" lang="zh-CN" altLang="en-US" dirty="0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Microsoft YaHei Bold"/>
                <a:ea typeface="Microsoft YaHei Bold"/>
              </a:defRPr>
            </a:lvl1pPr>
          </a:lstStyle>
          <a:p>
            <a:fld id="{6C712F88-02C2-054F-BEB6-E95B59216092}" type="datetimeFigureOut">
              <a:rPr kumimoji="1" lang="zh-CN" altLang="en-US" smtClean="0"/>
              <a:t>2019/4/10</a:t>
            </a:fld>
            <a:endParaRPr kumimoji="1"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Microsoft YaHei Bold"/>
                <a:ea typeface="Microsoft YaHei Bold"/>
              </a:defRPr>
            </a:lvl1pPr>
          </a:lstStyle>
          <a:p>
            <a:endParaRPr kumimoji="1" lang="zh-CN" altLang="en-US"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  <a:latin typeface="Microsoft YaHei Bold"/>
                <a:ea typeface="Microsoft YaHei Bold"/>
              </a:defRPr>
            </a:lvl1pPr>
          </a:lstStyle>
          <a:p>
            <a:fld id="{6F7A0C6E-63A4-A947-A1C7-F69A37500AFF}" type="slidenum">
              <a:rPr kumimoji="1" lang="zh-CN" altLang="en-US" smtClean="0"/>
              <a:t>‹#›</a:t>
            </a:fld>
            <a:endParaRPr kumimoji="1"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iming>
    <p:tnLst>
      <p:par>
        <p:cTn id="1" dur="indefinite" restart="never" nodeType="tmRoot"/>
      </p:par>
    </p:tnLst>
  </p:timing>
  <p:txStyles>
    <p:titleStyle>
      <a:lvl1pPr algn="l" defTabSz="608965" rtl="0" eaLnBrk="1" latinLnBrk="0" hangingPunct="1">
        <a:spcBef>
          <a:spcPct val="0"/>
        </a:spcBef>
        <a:buNone/>
        <a:defRPr sz="2665" b="1" kern="1200">
          <a:solidFill>
            <a:schemeClr val="tx1"/>
          </a:solidFill>
          <a:latin typeface="Microsoft YaHei Bold"/>
          <a:ea typeface="Microsoft YaHei Bold"/>
          <a:cs typeface="+mj-cs"/>
        </a:defRPr>
      </a:lvl1pPr>
    </p:titleStyle>
    <p:bodyStyle>
      <a:lvl1pPr marL="456565" indent="-456565" algn="l" defTabSz="608965" rtl="0" eaLnBrk="1" latinLnBrk="0" hangingPunct="1">
        <a:spcBef>
          <a:spcPct val="20000"/>
        </a:spcBef>
        <a:buFont typeface="Arial" panose="020B0604020202020204"/>
        <a:buChar char="•"/>
        <a:defRPr sz="2400" kern="1200">
          <a:solidFill>
            <a:schemeClr val="tx1"/>
          </a:solidFill>
          <a:latin typeface="Microsoft YaHei Bold"/>
          <a:ea typeface="Microsoft YaHei Bold"/>
          <a:cs typeface="+mn-cs"/>
        </a:defRPr>
      </a:lvl1pPr>
      <a:lvl2pPr marL="989965" indent="-380365" algn="l" defTabSz="608965" rtl="0" eaLnBrk="1" latinLnBrk="0" hangingPunct="1">
        <a:spcBef>
          <a:spcPct val="20000"/>
        </a:spcBef>
        <a:buFont typeface="Arial" panose="020B0604020202020204"/>
        <a:buChar char="–"/>
        <a:defRPr sz="2130" kern="1200">
          <a:solidFill>
            <a:schemeClr val="tx1"/>
          </a:solidFill>
          <a:latin typeface="Microsoft YaHei Bold"/>
          <a:ea typeface="Microsoft YaHei Bold"/>
          <a:cs typeface="+mn-cs"/>
        </a:defRPr>
      </a:lvl2pPr>
      <a:lvl3pPr marL="1522730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1865" kern="1200">
          <a:solidFill>
            <a:schemeClr val="tx1"/>
          </a:solidFill>
          <a:latin typeface="Microsoft YaHei Bold"/>
          <a:ea typeface="Microsoft YaHei Bold"/>
          <a:cs typeface="+mn-cs"/>
        </a:defRPr>
      </a:lvl3pPr>
      <a:lvl4pPr marL="2131695" indent="-304800" algn="l" defTabSz="608965" rtl="0" eaLnBrk="1" latinLnBrk="0" hangingPunct="1">
        <a:spcBef>
          <a:spcPct val="20000"/>
        </a:spcBef>
        <a:buFont typeface="Arial" panose="020B0604020202020204"/>
        <a:buChar char="–"/>
        <a:defRPr sz="1600" kern="1200">
          <a:solidFill>
            <a:schemeClr val="tx1"/>
          </a:solidFill>
          <a:latin typeface="Microsoft YaHei Bold"/>
          <a:ea typeface="Microsoft YaHei Bold"/>
          <a:cs typeface="+mn-cs"/>
        </a:defRPr>
      </a:lvl4pPr>
      <a:lvl5pPr marL="2740660" indent="-304800" algn="l" defTabSz="608965" rtl="0" eaLnBrk="1" latinLnBrk="0" hangingPunct="1">
        <a:spcBef>
          <a:spcPct val="20000"/>
        </a:spcBef>
        <a:buFont typeface="Arial" panose="020B0604020202020204"/>
        <a:buChar char="»"/>
        <a:defRPr sz="1600" kern="1200">
          <a:solidFill>
            <a:schemeClr val="tx1"/>
          </a:solidFill>
          <a:latin typeface="Microsoft YaHei Bold"/>
          <a:ea typeface="Microsoft YaHei Bold"/>
          <a:cs typeface="+mn-cs"/>
        </a:defRPr>
      </a:lvl5pPr>
      <a:lvl6pPr marL="3349625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58590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67555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76520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965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793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6895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586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546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4425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339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2355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44140"/>
            <a:ext cx="10972800" cy="632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dirty="0" smtClean="0"/>
              <a:t>睿易板式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dirty="0"/>
              <a:t>单击此处编辑母版文本样式</a:t>
            </a:r>
          </a:p>
          <a:p>
            <a:pPr lvl="1"/>
            <a:r>
              <a:rPr kumimoji="1" lang="zh-CN" altLang="en-US" dirty="0"/>
              <a:t>二级</a:t>
            </a:r>
          </a:p>
          <a:p>
            <a:pPr lvl="2"/>
            <a:r>
              <a:rPr kumimoji="1" lang="zh-CN" altLang="en-US" dirty="0"/>
              <a:t>三级</a:t>
            </a:r>
          </a:p>
          <a:p>
            <a:pPr lvl="3"/>
            <a:r>
              <a:rPr kumimoji="1" lang="zh-CN" altLang="en-US" dirty="0"/>
              <a:t>四级</a:t>
            </a:r>
          </a:p>
          <a:p>
            <a:pPr lvl="4"/>
            <a:r>
              <a:rPr kumimoji="1" lang="zh-CN" altLang="en-US" dirty="0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Microsoft YaHei Bold"/>
                <a:ea typeface="Microsoft YaHei Bold"/>
              </a:defRPr>
            </a:lvl1pPr>
          </a:lstStyle>
          <a:p>
            <a:fld id="{6C712F88-02C2-054F-BEB6-E95B59216092}" type="datetimeFigureOut">
              <a:rPr kumimoji="1" lang="zh-CN" altLang="en-US" smtClean="0"/>
              <a:t>2019/4/10</a:t>
            </a:fld>
            <a:endParaRPr kumimoji="1"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Microsoft YaHei Bold"/>
                <a:ea typeface="Microsoft YaHei Bold"/>
              </a:defRPr>
            </a:lvl1pPr>
          </a:lstStyle>
          <a:p>
            <a:endParaRPr kumimoji="1" lang="zh-CN" altLang="en-US"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  <a:latin typeface="Microsoft YaHei Bold"/>
                <a:ea typeface="Microsoft YaHei Bold"/>
              </a:defRPr>
            </a:lvl1pPr>
          </a:lstStyle>
          <a:p>
            <a:fld id="{6F7A0C6E-63A4-A947-A1C7-F69A37500AFF}" type="slidenum">
              <a:rPr kumimoji="1" lang="zh-CN" altLang="en-US" smtClean="0"/>
              <a:t>‹#›</a:t>
            </a:fld>
            <a:endParaRPr kumimoji="1"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</p:sldLayoutIdLst>
  <p:timing>
    <p:tnLst>
      <p:par>
        <p:cTn id="1" dur="indefinite" restart="never" nodeType="tmRoot"/>
      </p:par>
    </p:tnLst>
  </p:timing>
  <p:txStyles>
    <p:titleStyle>
      <a:lvl1pPr algn="l" defTabSz="608965" rtl="0" eaLnBrk="1" latinLnBrk="0" hangingPunct="1">
        <a:spcBef>
          <a:spcPct val="0"/>
        </a:spcBef>
        <a:buNone/>
        <a:defRPr sz="2665" b="1" kern="1200">
          <a:solidFill>
            <a:schemeClr val="tx1"/>
          </a:solidFill>
          <a:latin typeface="Microsoft YaHei Bold"/>
          <a:ea typeface="Microsoft YaHei Bold"/>
          <a:cs typeface="+mj-cs"/>
        </a:defRPr>
      </a:lvl1pPr>
    </p:titleStyle>
    <p:bodyStyle>
      <a:lvl1pPr marL="456565" indent="-456565" algn="l" defTabSz="608965" rtl="0" eaLnBrk="1" latinLnBrk="0" hangingPunct="1">
        <a:spcBef>
          <a:spcPct val="20000"/>
        </a:spcBef>
        <a:buFont typeface="Arial" panose="020B0604020202020204"/>
        <a:buChar char="•"/>
        <a:defRPr sz="2400" kern="1200">
          <a:solidFill>
            <a:schemeClr val="tx1"/>
          </a:solidFill>
          <a:latin typeface="Microsoft YaHei Bold"/>
          <a:ea typeface="Microsoft YaHei Bold"/>
          <a:cs typeface="+mn-cs"/>
        </a:defRPr>
      </a:lvl1pPr>
      <a:lvl2pPr marL="989965" indent="-380365" algn="l" defTabSz="608965" rtl="0" eaLnBrk="1" latinLnBrk="0" hangingPunct="1">
        <a:spcBef>
          <a:spcPct val="20000"/>
        </a:spcBef>
        <a:buFont typeface="Arial" panose="020B0604020202020204"/>
        <a:buChar char="–"/>
        <a:defRPr sz="2130" kern="1200">
          <a:solidFill>
            <a:schemeClr val="tx1"/>
          </a:solidFill>
          <a:latin typeface="Microsoft YaHei Bold"/>
          <a:ea typeface="Microsoft YaHei Bold"/>
          <a:cs typeface="+mn-cs"/>
        </a:defRPr>
      </a:lvl2pPr>
      <a:lvl3pPr marL="1522730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1865" kern="1200">
          <a:solidFill>
            <a:schemeClr val="tx1"/>
          </a:solidFill>
          <a:latin typeface="Microsoft YaHei Bold"/>
          <a:ea typeface="Microsoft YaHei Bold"/>
          <a:cs typeface="+mn-cs"/>
        </a:defRPr>
      </a:lvl3pPr>
      <a:lvl4pPr marL="2131695" indent="-304800" algn="l" defTabSz="608965" rtl="0" eaLnBrk="1" latinLnBrk="0" hangingPunct="1">
        <a:spcBef>
          <a:spcPct val="20000"/>
        </a:spcBef>
        <a:buFont typeface="Arial" panose="020B0604020202020204"/>
        <a:buChar char="–"/>
        <a:defRPr sz="1600" kern="1200">
          <a:solidFill>
            <a:schemeClr val="tx1"/>
          </a:solidFill>
          <a:latin typeface="Microsoft YaHei Bold"/>
          <a:ea typeface="Microsoft YaHei Bold"/>
          <a:cs typeface="+mn-cs"/>
        </a:defRPr>
      </a:lvl4pPr>
      <a:lvl5pPr marL="2740660" indent="-304800" algn="l" defTabSz="608965" rtl="0" eaLnBrk="1" latinLnBrk="0" hangingPunct="1">
        <a:spcBef>
          <a:spcPct val="20000"/>
        </a:spcBef>
        <a:buFont typeface="Arial" panose="020B0604020202020204"/>
        <a:buChar char="»"/>
        <a:defRPr sz="1600" kern="1200">
          <a:solidFill>
            <a:schemeClr val="tx1"/>
          </a:solidFill>
          <a:latin typeface="Microsoft YaHei Bold"/>
          <a:ea typeface="Microsoft YaHei Bold"/>
          <a:cs typeface="+mn-cs"/>
        </a:defRPr>
      </a:lvl5pPr>
      <a:lvl6pPr marL="3349625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58590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67555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76520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965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793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6895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586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546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4425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339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2355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44140"/>
            <a:ext cx="10972800" cy="632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dirty="0"/>
              <a:t>单击此处编辑母版文本样式</a:t>
            </a:r>
          </a:p>
          <a:p>
            <a:pPr lvl="1"/>
            <a:r>
              <a:rPr kumimoji="1" lang="zh-CN" altLang="en-US" dirty="0"/>
              <a:t>二级</a:t>
            </a:r>
          </a:p>
          <a:p>
            <a:pPr lvl="2"/>
            <a:r>
              <a:rPr kumimoji="1" lang="zh-CN" altLang="en-US" dirty="0"/>
              <a:t>三级</a:t>
            </a:r>
          </a:p>
          <a:p>
            <a:pPr lvl="3"/>
            <a:r>
              <a:rPr kumimoji="1" lang="zh-CN" altLang="en-US" dirty="0"/>
              <a:t>四级</a:t>
            </a:r>
          </a:p>
          <a:p>
            <a:pPr lvl="4"/>
            <a:r>
              <a:rPr kumimoji="1" lang="zh-CN" altLang="en-US" dirty="0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Microsoft YaHei Bold"/>
                <a:ea typeface="Microsoft YaHei Bold"/>
              </a:defRPr>
            </a:lvl1pPr>
          </a:lstStyle>
          <a:p>
            <a:fld id="{6C712F88-02C2-054F-BEB6-E95B59216092}" type="datetimeFigureOut">
              <a:rPr kumimoji="1" lang="zh-CN" altLang="en-US" smtClean="0"/>
              <a:t>2019/4/10</a:t>
            </a:fld>
            <a:endParaRPr kumimoji="1"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Microsoft YaHei Bold"/>
                <a:ea typeface="Microsoft YaHei Bold"/>
              </a:defRPr>
            </a:lvl1pPr>
          </a:lstStyle>
          <a:p>
            <a:endParaRPr kumimoji="1" lang="zh-CN" altLang="en-US"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  <a:latin typeface="Microsoft YaHei Bold"/>
                <a:ea typeface="Microsoft YaHei Bold"/>
              </a:defRPr>
            </a:lvl1pPr>
          </a:lstStyle>
          <a:p>
            <a:fld id="{6F7A0C6E-63A4-A947-A1C7-F69A37500AFF}" type="slidenum">
              <a:rPr kumimoji="1" lang="zh-CN" altLang="en-US" smtClean="0"/>
              <a:t>‹#›</a:t>
            </a:fld>
            <a:endParaRPr kumimoji="1"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</p:sldLayoutIdLst>
  <p:txStyles>
    <p:titleStyle>
      <a:lvl1pPr algn="l" defTabSz="608965" rtl="0" eaLnBrk="1" latinLnBrk="0" hangingPunct="1">
        <a:spcBef>
          <a:spcPct val="0"/>
        </a:spcBef>
        <a:buNone/>
        <a:defRPr sz="2665" b="1" kern="1200">
          <a:solidFill>
            <a:schemeClr val="tx1"/>
          </a:solidFill>
          <a:latin typeface="Microsoft YaHei Bold"/>
          <a:ea typeface="Microsoft YaHei Bold"/>
          <a:cs typeface="+mj-cs"/>
        </a:defRPr>
      </a:lvl1pPr>
    </p:titleStyle>
    <p:bodyStyle>
      <a:lvl1pPr marL="456565" indent="-456565" algn="l" defTabSz="608965" rtl="0" eaLnBrk="1" latinLnBrk="0" hangingPunct="1">
        <a:spcBef>
          <a:spcPct val="20000"/>
        </a:spcBef>
        <a:buFont typeface="Arial" panose="020B0604020202020204"/>
        <a:buChar char="•"/>
        <a:defRPr sz="2400" kern="1200">
          <a:solidFill>
            <a:schemeClr val="tx1"/>
          </a:solidFill>
          <a:latin typeface="Microsoft YaHei Bold"/>
          <a:ea typeface="Microsoft YaHei Bold"/>
          <a:cs typeface="+mn-cs"/>
        </a:defRPr>
      </a:lvl1pPr>
      <a:lvl2pPr marL="989965" indent="-380365" algn="l" defTabSz="608965" rtl="0" eaLnBrk="1" latinLnBrk="0" hangingPunct="1">
        <a:spcBef>
          <a:spcPct val="20000"/>
        </a:spcBef>
        <a:buFont typeface="Arial" panose="020B0604020202020204"/>
        <a:buChar char="–"/>
        <a:defRPr sz="2130" kern="1200">
          <a:solidFill>
            <a:schemeClr val="tx1"/>
          </a:solidFill>
          <a:latin typeface="Microsoft YaHei Bold"/>
          <a:ea typeface="Microsoft YaHei Bold"/>
          <a:cs typeface="+mn-cs"/>
        </a:defRPr>
      </a:lvl2pPr>
      <a:lvl3pPr marL="1522730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1865" kern="1200">
          <a:solidFill>
            <a:schemeClr val="tx1"/>
          </a:solidFill>
          <a:latin typeface="Microsoft YaHei Bold"/>
          <a:ea typeface="Microsoft YaHei Bold"/>
          <a:cs typeface="+mn-cs"/>
        </a:defRPr>
      </a:lvl3pPr>
      <a:lvl4pPr marL="2131695" indent="-304800" algn="l" defTabSz="608965" rtl="0" eaLnBrk="1" latinLnBrk="0" hangingPunct="1">
        <a:spcBef>
          <a:spcPct val="20000"/>
        </a:spcBef>
        <a:buFont typeface="Arial" panose="020B0604020202020204"/>
        <a:buChar char="–"/>
        <a:defRPr sz="1600" kern="1200">
          <a:solidFill>
            <a:schemeClr val="tx1"/>
          </a:solidFill>
          <a:latin typeface="Microsoft YaHei Bold"/>
          <a:ea typeface="Microsoft YaHei Bold"/>
          <a:cs typeface="+mn-cs"/>
        </a:defRPr>
      </a:lvl4pPr>
      <a:lvl5pPr marL="2740660" indent="-304800" algn="l" defTabSz="608965" rtl="0" eaLnBrk="1" latinLnBrk="0" hangingPunct="1">
        <a:spcBef>
          <a:spcPct val="20000"/>
        </a:spcBef>
        <a:buFont typeface="Arial" panose="020B0604020202020204"/>
        <a:buChar char="»"/>
        <a:defRPr sz="1600" kern="1200">
          <a:solidFill>
            <a:schemeClr val="tx1"/>
          </a:solidFill>
          <a:latin typeface="Microsoft YaHei Bold"/>
          <a:ea typeface="Microsoft YaHei Bold"/>
          <a:cs typeface="+mn-cs"/>
        </a:defRPr>
      </a:lvl5pPr>
      <a:lvl6pPr marL="3349625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58590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67555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76520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965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793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6895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586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546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4425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339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2355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44140"/>
            <a:ext cx="10972800" cy="632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dirty="0"/>
              <a:t>单击此处编辑母版文本样式</a:t>
            </a:r>
          </a:p>
          <a:p>
            <a:pPr lvl="1"/>
            <a:r>
              <a:rPr kumimoji="1" lang="zh-CN" altLang="en-US" dirty="0"/>
              <a:t>二级</a:t>
            </a:r>
          </a:p>
          <a:p>
            <a:pPr lvl="2"/>
            <a:r>
              <a:rPr kumimoji="1" lang="zh-CN" altLang="en-US" dirty="0"/>
              <a:t>三级</a:t>
            </a:r>
          </a:p>
          <a:p>
            <a:pPr lvl="3"/>
            <a:r>
              <a:rPr kumimoji="1" lang="zh-CN" altLang="en-US" dirty="0"/>
              <a:t>四级</a:t>
            </a:r>
          </a:p>
          <a:p>
            <a:pPr lvl="4"/>
            <a:r>
              <a:rPr kumimoji="1" lang="zh-CN" altLang="en-US" dirty="0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  <a:latin typeface="Microsoft YaHei Bold"/>
                <a:ea typeface="Microsoft YaHei Bold"/>
              </a:defRPr>
            </a:lvl1pPr>
          </a:lstStyle>
          <a:p>
            <a:fld id="{6C712F88-02C2-054F-BEB6-E95B59216092}" type="datetimeFigureOut">
              <a:rPr kumimoji="1" lang="zh-CN" altLang="en-US" smtClean="0"/>
              <a:t>2019/4/10</a:t>
            </a:fld>
            <a:endParaRPr kumimoji="1"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  <a:latin typeface="Microsoft YaHei Bold"/>
                <a:ea typeface="Microsoft YaHei Bold"/>
              </a:defRPr>
            </a:lvl1pPr>
          </a:lstStyle>
          <a:p>
            <a:endParaRPr kumimoji="1" lang="zh-CN" altLang="en-US" dirty="0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  <a:latin typeface="Microsoft YaHei Bold"/>
                <a:ea typeface="Microsoft YaHei Bold"/>
              </a:defRPr>
            </a:lvl1pPr>
          </a:lstStyle>
          <a:p>
            <a:fld id="{6F7A0C6E-63A4-A947-A1C7-F69A37500AFF}" type="slidenum">
              <a:rPr kumimoji="1" lang="zh-CN" altLang="en-US" smtClean="0"/>
              <a:t>‹#›</a:t>
            </a:fld>
            <a:endParaRPr kumimoji="1"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</p:sldLayoutIdLst>
  <p:txStyles>
    <p:titleStyle>
      <a:lvl1pPr algn="l" defTabSz="608965" rtl="0" eaLnBrk="1" latinLnBrk="0" hangingPunct="1">
        <a:spcBef>
          <a:spcPct val="0"/>
        </a:spcBef>
        <a:buNone/>
        <a:defRPr sz="2665" b="1" kern="1200">
          <a:solidFill>
            <a:schemeClr val="tx1"/>
          </a:solidFill>
          <a:latin typeface="Microsoft YaHei Bold"/>
          <a:ea typeface="Microsoft YaHei Bold"/>
          <a:cs typeface="+mj-cs"/>
        </a:defRPr>
      </a:lvl1pPr>
    </p:titleStyle>
    <p:bodyStyle>
      <a:lvl1pPr marL="456565" indent="-456565" algn="l" defTabSz="608965" rtl="0" eaLnBrk="1" latinLnBrk="0" hangingPunct="1">
        <a:spcBef>
          <a:spcPct val="20000"/>
        </a:spcBef>
        <a:buFont typeface="Arial" panose="020B0604020202020204"/>
        <a:buChar char="•"/>
        <a:defRPr sz="2400" kern="1200">
          <a:solidFill>
            <a:schemeClr val="tx1"/>
          </a:solidFill>
          <a:latin typeface="Microsoft YaHei Bold"/>
          <a:ea typeface="Microsoft YaHei Bold"/>
          <a:cs typeface="+mn-cs"/>
        </a:defRPr>
      </a:lvl1pPr>
      <a:lvl2pPr marL="989965" indent="-380365" algn="l" defTabSz="608965" rtl="0" eaLnBrk="1" latinLnBrk="0" hangingPunct="1">
        <a:spcBef>
          <a:spcPct val="20000"/>
        </a:spcBef>
        <a:buFont typeface="Arial" panose="020B0604020202020204"/>
        <a:buChar char="–"/>
        <a:defRPr sz="2130" kern="1200">
          <a:solidFill>
            <a:schemeClr val="tx1"/>
          </a:solidFill>
          <a:latin typeface="Microsoft YaHei Bold"/>
          <a:ea typeface="Microsoft YaHei Bold"/>
          <a:cs typeface="+mn-cs"/>
        </a:defRPr>
      </a:lvl2pPr>
      <a:lvl3pPr marL="1522730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1865" kern="1200">
          <a:solidFill>
            <a:schemeClr val="tx1"/>
          </a:solidFill>
          <a:latin typeface="Microsoft YaHei Bold"/>
          <a:ea typeface="Microsoft YaHei Bold"/>
          <a:cs typeface="+mn-cs"/>
        </a:defRPr>
      </a:lvl3pPr>
      <a:lvl4pPr marL="2131695" indent="-304800" algn="l" defTabSz="608965" rtl="0" eaLnBrk="1" latinLnBrk="0" hangingPunct="1">
        <a:spcBef>
          <a:spcPct val="20000"/>
        </a:spcBef>
        <a:buFont typeface="Arial" panose="020B0604020202020204"/>
        <a:buChar char="–"/>
        <a:defRPr sz="1600" kern="1200">
          <a:solidFill>
            <a:schemeClr val="tx1"/>
          </a:solidFill>
          <a:latin typeface="Microsoft YaHei Bold"/>
          <a:ea typeface="Microsoft YaHei Bold"/>
          <a:cs typeface="+mn-cs"/>
        </a:defRPr>
      </a:lvl4pPr>
      <a:lvl5pPr marL="2740660" indent="-304800" algn="l" defTabSz="608965" rtl="0" eaLnBrk="1" latinLnBrk="0" hangingPunct="1">
        <a:spcBef>
          <a:spcPct val="20000"/>
        </a:spcBef>
        <a:buFont typeface="Arial" panose="020B0604020202020204"/>
        <a:buChar char="»"/>
        <a:defRPr sz="1600" kern="1200">
          <a:solidFill>
            <a:schemeClr val="tx1"/>
          </a:solidFill>
          <a:latin typeface="Microsoft YaHei Bold"/>
          <a:ea typeface="Microsoft YaHei Bold"/>
          <a:cs typeface="+mn-cs"/>
        </a:defRPr>
      </a:lvl5pPr>
      <a:lvl6pPr marL="3349625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58590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67555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76520" indent="-304800" algn="l" defTabSz="608965" rtl="0" eaLnBrk="1" latinLnBrk="0" hangingPunct="1">
        <a:spcBef>
          <a:spcPct val="20000"/>
        </a:spcBef>
        <a:buFont typeface="Arial" panose="020B0604020202020204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965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793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6895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586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546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4425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3390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2355" algn="l" defTabSz="6089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ijie.com.cn/fw/qdwd/83483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ijie.com.cn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ijie.com.cn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hyperlink" Target="https://noc.ruijie.com.cn/sso/login" TargetMode="External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noc.ruijie.com.cn/sso/login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2.png"/><Relationship Id="rId5" Type="http://schemas.openxmlformats.org/officeDocument/2006/relationships/image" Target="../media/image20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pn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g"/><Relationship Id="rId9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2301102" y="4440344"/>
            <a:ext cx="7357248" cy="538429"/>
          </a:xfrm>
        </p:spPr>
        <p:txBody>
          <a:bodyPr>
            <a:normAutofit/>
          </a:bodyPr>
          <a:lstStyle/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主题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：实施前准备工作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974580" y="5445760"/>
            <a:ext cx="1710725" cy="6524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讲师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：柳嘉伟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时间：</a:t>
            </a:r>
            <a:r>
              <a:rPr lang="en-US" altLang="zh-CN" sz="1400" b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2019.04.10</a:t>
            </a:r>
            <a:endParaRPr lang="en-US" altLang="zh-CN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15130" y="203369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整体概述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15130" y="287071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准备工作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5130" y="368572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注意事项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25628" y="940816"/>
            <a:ext cx="4694946" cy="415498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实施前准备如下：</a:t>
            </a:r>
            <a:endParaRPr lang="en-US" altLang="zh-CN" sz="1600" b="1" dirty="0" smtClean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、版本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要求</a:t>
            </a:r>
            <a:endParaRPr lang="en-US" altLang="zh-CN" sz="1600" b="1" dirty="0" smtClean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如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何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快速升级到指定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版本？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endParaRPr lang="en-US" altLang="zh-CN" sz="1600" b="1" dirty="0" smtClean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、接线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按照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规划的拓扑，可以把所有的设备全部连接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好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zh-CN" sz="1600" b="1" dirty="0" smtClean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3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、场景限制</a:t>
            </a:r>
            <a:endParaRPr lang="en-US" altLang="zh-CN" sz="1600" b="1" dirty="0" smtClean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当前方案尚且存在的限制。</a:t>
            </a:r>
            <a:endParaRPr lang="en-US" altLang="zh-CN" sz="1200" b="1" dirty="0" smtClean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zh-CN" sz="1600" b="1" dirty="0" smtClean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4</a:t>
            </a:r>
            <a:r>
              <a:rPr lang="zh-CN" altLang="en-US" sz="16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、如何上云</a:t>
            </a:r>
            <a:endParaRPr lang="en-US" altLang="zh-CN" sz="1600" b="1" dirty="0" smtClean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	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怎么将全网的设备上云？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70180" y="25509"/>
            <a:ext cx="10972800" cy="662075"/>
          </a:xfrm>
        </p:spPr>
        <p:txBody>
          <a:bodyPr>
            <a:normAutofit/>
          </a:bodyPr>
          <a:lstStyle/>
          <a:p>
            <a:pPr lvl="1" algn="l" defTabSz="608965" rtl="0">
              <a:spcBef>
                <a:spcPct val="0"/>
              </a:spcBef>
            </a:pPr>
            <a:r>
              <a:rPr lang="zh-CN" altLang="en-US" sz="2800" b="1" kern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准备工作</a:t>
            </a:r>
            <a:endParaRPr lang="zh-CN" altLang="en-US" sz="2800" b="1" kern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020574" y="940815"/>
            <a:ext cx="6607834" cy="424731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zh-CN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zh-CN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————</a:t>
            </a:r>
            <a:r>
              <a: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需要了解</a:t>
            </a:r>
            <a:r>
              <a:rPr lang="zh-CN" altLang="en-US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支持极速智能配置的版本</a:t>
            </a:r>
            <a:r>
              <a: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以及</a:t>
            </a:r>
            <a:r>
              <a:rPr lang="zh-CN" altLang="en-US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如何高效升级</a:t>
            </a:r>
            <a:r>
              <a: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endParaRPr lang="en-US" altLang="zh-CN" sz="1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zh-CN" sz="16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endParaRPr lang="en-US" altLang="zh-CN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————</a:t>
            </a:r>
            <a:r>
              <a: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接线方法可以和原来不一样了。</a:t>
            </a:r>
            <a:endParaRPr lang="en-US" altLang="zh-CN" sz="1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zh-CN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zh-CN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1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————</a:t>
            </a:r>
            <a:r>
              <a:rPr lang="zh-CN" altLang="en-US" sz="1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了解当前方案不支持的场景，避免在不支持的场景耽误时间。</a:t>
            </a:r>
            <a:endParaRPr lang="en-US" altLang="zh-CN" sz="12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zh-CN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altLang="zh-CN" sz="16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  <a:p>
            <a:pPr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1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————</a:t>
            </a:r>
            <a:r>
              <a: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上</a:t>
            </a:r>
            <a:r>
              <a:rPr lang="zh-CN" altLang="en-US" sz="12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云方式多种多样，选择适合你的方式。</a:t>
            </a:r>
            <a:endParaRPr lang="en-US" altLang="zh-CN" sz="12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64185" y="5713506"/>
            <a:ext cx="6751335" cy="6136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所有的资料都可通过</a:t>
            </a:r>
            <a:r>
              <a:rPr lang="en-US" altLang="zh-CN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小睿哥</a:t>
            </a: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首页</a:t>
            </a:r>
            <a:r>
              <a:rPr lang="zh-CN" altLang="en-US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跳</a:t>
            </a:r>
            <a:r>
              <a:rPr lang="zh-CN" altLang="en-US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</a:t>
            </a:r>
            <a:r>
              <a:rPr lang="zh-CN" altLang="en-US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获取</a:t>
            </a:r>
            <a:r>
              <a:rPr lang="zh-CN" altLang="en-US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http://</a:t>
            </a: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www.ruijie.com.cn/fw/qdwd/83483/</a:t>
            </a:r>
            <a:endParaRPr lang="en-US" altLang="zh-CN" sz="12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小睿</a:t>
            </a:r>
            <a:r>
              <a:rPr lang="zh-CN" altLang="en-US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哥链接：</a:t>
            </a:r>
            <a:r>
              <a:rPr lang="zh-CN" altLang="en-US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ocs.ruijie.com.cn</a:t>
            </a:r>
            <a:r>
              <a:rPr lang="en-US" altLang="zh-CN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/?</a:t>
            </a: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p=</a:t>
            </a:r>
            <a:r>
              <a:rPr lang="en-US" altLang="zh-CN" sz="1200" b="1" dirty="0" err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smb</a:t>
            </a:r>
            <a:endParaRPr lang="en-US" altLang="zh-CN" sz="12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1363" y="940814"/>
            <a:ext cx="6186397" cy="446039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3101" y="1160782"/>
            <a:ext cx="6836279" cy="446039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15130" y="203369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整体概述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15130" y="287071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准备工作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15130" y="368572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注意事项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1023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170180" y="25509"/>
            <a:ext cx="10972800" cy="662075"/>
          </a:xfrm>
        </p:spPr>
        <p:txBody>
          <a:bodyPr>
            <a:normAutofit/>
          </a:bodyPr>
          <a:lstStyle/>
          <a:p>
            <a:pPr lvl="1" algn="l" defTabSz="608965" rtl="0">
              <a:spcBef>
                <a:spcPct val="0"/>
              </a:spcBef>
            </a:pPr>
            <a:r>
              <a:rPr lang="zh-CN" altLang="en-US" sz="2800" b="1" kern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一</a:t>
            </a:r>
            <a:r>
              <a:rPr lang="zh-CN" altLang="en-US" sz="2800" b="1" kern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、版本升级</a:t>
            </a:r>
            <a:endParaRPr lang="zh-CN" altLang="en-US" sz="2800" b="1" kern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3850" y="914400"/>
            <a:ext cx="1726755" cy="3774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、升级哪些版本？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4997144"/>
              </p:ext>
            </p:extLst>
          </p:nvPr>
        </p:nvGraphicFramePr>
        <p:xfrm>
          <a:off x="513391" y="1395328"/>
          <a:ext cx="11218533" cy="416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703"/>
                <a:gridCol w="1405157"/>
                <a:gridCol w="7180072"/>
                <a:gridCol w="1809601"/>
              </a:tblGrid>
              <a:tr h="21986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产品类型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产品系列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产品型号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6089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软件版本</a:t>
                      </a:r>
                    </a:p>
                    <a:p>
                      <a:pPr algn="ctr"/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</a:tr>
              <a:tr h="137416">
                <a:tc rowSpan="3">
                  <a:txBody>
                    <a:bodyPr/>
                    <a:lstStyle/>
                    <a:p>
                      <a:pPr algn="ctr"/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网关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NBR-P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NBR108G-P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marL="0" marR="0" lvl="0" indent="0" algn="l" defTabSz="6089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NBR_RGOS 11.9(2)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B11P1</a:t>
                      </a:r>
                      <a:endParaRPr lang="zh-CN" altLang="en-US" sz="900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</a:tr>
              <a:tr h="137416">
                <a:tc vMerge="1">
                  <a:txBody>
                    <a:bodyPr/>
                    <a:lstStyle/>
                    <a:p>
                      <a:pPr algn="ctr"/>
                      <a:endParaRPr lang="zh-CN" altLang="en-US" sz="10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分销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NBR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NBR800G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NBR950G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/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</a:tr>
              <a:tr h="302314">
                <a:tc vMerge="1">
                  <a:txBody>
                    <a:bodyPr/>
                    <a:lstStyle/>
                    <a:p>
                      <a:pPr algn="ctr"/>
                      <a:endParaRPr lang="zh-CN" altLang="en-US" sz="10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NBR-E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6089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NBR1000G-E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NBR1300G-E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NBR1700G-E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NBR2100G-E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NBR2500D-E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NBR3000D-E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NBR6120-E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NBR6135-E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NBR6205-E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NBR6210-E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NBR6215-E</a:t>
                      </a:r>
                      <a:endParaRPr lang="zh-CN" altLang="en-US" sz="900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lvl="0" indent="0" algn="l" defTabSz="6089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CN" altLang="en-US" sz="900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</a:tr>
              <a:tr h="302314">
                <a:tc rowSpan="8">
                  <a:txBody>
                    <a:bodyPr/>
                    <a:lstStyle/>
                    <a:p>
                      <a:pPr algn="ctr"/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交换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NBS2</a:t>
                      </a:r>
                      <a:r>
                        <a:rPr lang="zh-CN" alt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系列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NBS210F-S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NBS210F-E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NBS210F-E-P   NBS228F-S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NBS228F-E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NBS228F-E-LP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NBS228F-E-P   NBS2010G-S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NBS2010G-E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NBS2010G-E-P   NBS2028G-S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NBS2028G-E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NBS2028G-E-LP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NBS2028G-E-P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6089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NBS_RGOS 11.4(1)B41</a:t>
                      </a:r>
                      <a:endParaRPr lang="zh-CN" altLang="en-US" sz="900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</a:tr>
              <a:tr h="30231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S1920</a:t>
                      </a:r>
                      <a:r>
                        <a:rPr lang="zh-CN" alt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系列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S1920-8T2GT/2SFP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S1920-8T2GT/2SFP-P   S1920-8GT2SFPS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S1920-8GT2SFP-P   S1920-24T4SFP/2GT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S1920-24T4SFP/2GT-P   S1920-24GT4SFP/2GT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S1920-24GT4SFP/2GT-P   S1920-16T2SFP/2GT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S1920-16GT2SFP/2GT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S1920_RGOS 11.4(1)B41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</a:tr>
              <a:tr h="384763">
                <a:tc vMerge="1">
                  <a:txBody>
                    <a:bodyPr/>
                    <a:lstStyle/>
                    <a:p>
                      <a:pPr algn="ctr"/>
                      <a:endParaRPr lang="zh-CN" altLang="en-US" sz="10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S29</a:t>
                      </a:r>
                      <a:r>
                        <a:rPr lang="zh-CN" alt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系列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S2910-24GT4XS-E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S2910-48GT4XS-E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S2910C-24GT2XS-P-E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S2910C-24GT2XS-HP-E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S2910C-48GT2XS-HP-E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S2910-24GT4SFP-UP-H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S2910-24GT4XS-UP-H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S2910-24GT4XS-P-E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S2910-10GT2SFP-P-E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S2910-10GT2SFP-UP-H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S2952G-E V3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S2928G-E V3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6089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S29_RGOS 11.4(1)B42P1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</a:tr>
              <a:tr h="14857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089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S57-H</a:t>
                      </a:r>
                      <a:r>
                        <a:rPr lang="zh-CN" alt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系列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S5750C-28GT4XS-H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S5750C-28SFP4XS-H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S5750C-48GT4XS-H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S5700H_RGOS 11.4(1)B42P1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</a:tr>
              <a:tr h="14857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089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NBS56</a:t>
                      </a:r>
                      <a:r>
                        <a:rPr lang="zh-CN" alt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系列</a:t>
                      </a:r>
                      <a:endParaRPr lang="zh-CN" altLang="en-US" sz="900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NBS5628XG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NBS5652XG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NBS5600_RGOS 11.4(1)B42P1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</a:tr>
              <a:tr h="219865">
                <a:tc vMerge="1">
                  <a:txBody>
                    <a:bodyPr/>
                    <a:lstStyle/>
                    <a:p>
                      <a:pPr algn="ctr"/>
                      <a:endParaRPr lang="zh-CN" altLang="en-US" sz="10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S57-L</a:t>
                      </a:r>
                      <a:r>
                        <a:rPr lang="zh-CN" alt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系列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S5750-24GT4XS-L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S5750-48GT4XS-L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6089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S5750_RGOS 11.4(1)B70</a:t>
                      </a:r>
                      <a:endParaRPr lang="zh-CN" altLang="en-US" sz="900" b="0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</a:tr>
              <a:tr h="219865">
                <a:tc vMerge="1">
                  <a:txBody>
                    <a:bodyPr/>
                    <a:lstStyle/>
                    <a:p>
                      <a:pPr algn="ctr"/>
                      <a:endParaRPr lang="zh-CN" altLang="en-US" sz="10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6089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NBS57</a:t>
                      </a:r>
                      <a:r>
                        <a:rPr lang="zh-CN" alt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系列（出厂即可）</a:t>
                      </a:r>
                      <a:endParaRPr lang="zh-CN" altLang="en-US" sz="900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NBS5710-24GT4SFP-E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NBS5710-48GT4SFP-E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NBS5710-24GT4SFP-E-P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NBS5750-28GT4XS-E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6089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NBS5710_RGOS 11.4(1)B70</a:t>
                      </a:r>
                      <a:endParaRPr lang="zh-CN" altLang="en-US" sz="900" b="0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</a:tr>
              <a:tr h="219865">
                <a:tc vMerge="1">
                  <a:txBody>
                    <a:bodyPr/>
                    <a:lstStyle/>
                    <a:p>
                      <a:pPr algn="ctr"/>
                      <a:endParaRPr lang="zh-CN" altLang="en-US" sz="10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S7505/S7508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RG-S7505</a:t>
                      </a:r>
                      <a:r>
                        <a:rPr lang="zh-CN" altLang="en-US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、</a:t>
                      </a:r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RG-S7508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6089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900" b="0" i="0" kern="1200" dirty="0" smtClean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S7500_11.0(4)B18P1</a:t>
                      </a:r>
                      <a:endParaRPr lang="zh-CN" altLang="en-US" sz="900" dirty="0" smtClean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</a:tr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无线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RAC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RAC64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RAC128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RAC256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6089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900" b="1" dirty="0" smtClean="0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暂不支持</a:t>
                      </a:r>
                    </a:p>
                  </a:txBody>
                  <a:tcPr anchor="ctr"/>
                </a:tc>
              </a:tr>
              <a:tr h="0">
                <a:tc vMerge="1">
                  <a:txBody>
                    <a:bodyPr/>
                    <a:lstStyle/>
                    <a:p>
                      <a:pPr algn="ctr"/>
                      <a:endParaRPr lang="zh-CN" altLang="en-US" sz="10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RAP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RAP100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RAP110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RAP110(E)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RAP120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RAP120(V2)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RAP210(V2)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RAP210(EV2)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RAP220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RAP220(E)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RAP220(V2)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RAP220(EV2)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RAP630(IODA)</a:t>
                      </a: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RAP630(CD)</a:t>
                      </a:r>
                      <a:endParaRPr lang="zh-CN" altLang="en-US" sz="9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60896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9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无要求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170180" y="25509"/>
            <a:ext cx="10972800" cy="662075"/>
          </a:xfrm>
        </p:spPr>
        <p:txBody>
          <a:bodyPr>
            <a:normAutofit/>
          </a:bodyPr>
          <a:lstStyle/>
          <a:p>
            <a:pPr lvl="1" algn="l" defTabSz="608965" rtl="0">
              <a:spcBef>
                <a:spcPct val="0"/>
              </a:spcBef>
            </a:pPr>
            <a:r>
              <a:rPr lang="zh-CN" altLang="en-US" sz="2800" b="1" kern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一</a:t>
            </a:r>
            <a:r>
              <a:rPr lang="zh-CN" altLang="en-US" sz="2800" b="1" kern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、版本升级</a:t>
            </a:r>
            <a:endParaRPr lang="zh-CN" altLang="en-US" sz="2800" b="1" kern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3850" y="914400"/>
            <a:ext cx="31859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、网关如何进行版本升级？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）软件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版本获取方式</a:t>
            </a:r>
            <a:endParaRPr lang="en-US" altLang="zh-CN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MACC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直接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升级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[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设备登录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高级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系统升级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最新软件版本下载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主程序下载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[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锐捷官网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]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-[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服务与支持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版本下载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睿易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SMB]-[RG-NBR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系列出口网关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]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）升级方式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①</a:t>
            </a:r>
            <a:r>
              <a:rPr lang="en-US" altLang="zh-CN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【</a:t>
            </a:r>
            <a:r>
              <a:rPr lang="zh-CN" altLang="en-US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推荐</a:t>
            </a:r>
            <a:r>
              <a:rPr lang="en-US" altLang="zh-CN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 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Web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页面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升级</a:t>
            </a:r>
            <a:endParaRPr lang="en-US" altLang="zh-CN" sz="12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②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更多：小睿哥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ocs.ruijie.com.cn/?p=</a:t>
            </a:r>
            <a:r>
              <a:rPr lang="en-US" altLang="zh-CN" sz="12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smb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）注意事项</a:t>
            </a:r>
            <a:endParaRPr lang="en-US" altLang="zh-CN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当前版本若低于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11.9(1)B11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，需要将升级文件命名为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rgos.bin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之后；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9800" y="914400"/>
            <a:ext cx="8220576" cy="4419600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3128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170180" y="25509"/>
            <a:ext cx="10972800" cy="662075"/>
          </a:xfrm>
        </p:spPr>
        <p:txBody>
          <a:bodyPr>
            <a:normAutofit/>
          </a:bodyPr>
          <a:lstStyle/>
          <a:p>
            <a:pPr lvl="1" algn="l" defTabSz="608965" rtl="0">
              <a:spcBef>
                <a:spcPct val="0"/>
              </a:spcBef>
            </a:pPr>
            <a:r>
              <a:rPr lang="zh-CN" altLang="en-US" sz="2800" b="1" kern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一</a:t>
            </a:r>
            <a:r>
              <a:rPr lang="zh-CN" altLang="en-US" sz="2800" b="1" kern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、版本升级</a:t>
            </a:r>
            <a:endParaRPr lang="zh-CN" altLang="en-US" sz="2800" b="1" kern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3850" y="914400"/>
            <a:ext cx="3919195" cy="3924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、交换如何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进行版本升级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）软件版本获取方式</a:t>
            </a:r>
            <a:endParaRPr lang="en-US" altLang="zh-CN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MACC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直接升级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[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锐捷官网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]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-[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服务与支持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版本下载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睿易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SMB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</a:t>
            </a:r>
          </a:p>
          <a:p>
            <a:pPr>
              <a:lnSpc>
                <a:spcPct val="150000"/>
              </a:lnSpc>
            </a:pPr>
            <a:endParaRPr lang="en-US" altLang="zh-CN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）升级方式</a:t>
            </a:r>
            <a:endParaRPr lang="en-US" altLang="zh-CN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①</a:t>
            </a: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推荐</a:t>
            </a:r>
            <a:r>
              <a:rPr lang="en-US" altLang="zh-CN" sz="12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便捷工具升级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注：小睿哥搜索“交换机升级助手”即可下载。</a:t>
            </a:r>
            <a:endParaRPr lang="en-US" altLang="zh-CN" sz="1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②更多：小睿哥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ocs.ruijie.com.cn/?p=</a:t>
            </a:r>
            <a:r>
              <a:rPr lang="en-US" altLang="zh-CN" sz="12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smb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）注意事项</a:t>
            </a:r>
            <a:endParaRPr lang="en-US" altLang="zh-CN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需升级到指定版本后才能支持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MACC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诺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客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云管理以及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极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速智能配置方案；</a:t>
            </a:r>
            <a:endParaRPr lang="en-US" altLang="zh-CN" sz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3042" y="914398"/>
            <a:ext cx="7137914" cy="5090474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文本框 3"/>
          <p:cNvSpPr txBox="1"/>
          <p:nvPr/>
        </p:nvSpPr>
        <p:spPr>
          <a:xfrm>
            <a:off x="4243041" y="914398"/>
            <a:ext cx="7137915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①将网内需要升级设备的版本下载后，放置在有“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TFTPSve.exe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”的目录下；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②打开</a:t>
            </a:r>
            <a:r>
              <a:rPr lang="en-US" altLang="zh-CN" sz="1000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dist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/Start.exe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文件打开工具；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③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不连接其他交换，避免不知道改了哪个交换的地址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点击“修改直连交换机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IP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”，直连交换机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IP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地址被修改为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192.168.1.150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，避免产生地址冲突；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④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不让交换获取地址，要求交换都是默认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1.200】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选择需升级设备（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NBS/NBR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），点击“开始升级其他设备”，等待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10min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，随设备数量时间增加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20s/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台；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⑤点击“直连交换机升级并恢复配置”，升级直连交换机并恢复出厂配置，确保不影响极速智能配置方案。</a:t>
            </a:r>
            <a:endParaRPr lang="zh-CN" alt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43040" y="2622558"/>
            <a:ext cx="5113043" cy="3465924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7239" y="5148146"/>
            <a:ext cx="3872415" cy="1041006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矩形 6"/>
          <p:cNvSpPr/>
          <p:nvPr/>
        </p:nvSpPr>
        <p:spPr>
          <a:xfrm>
            <a:off x="323849" y="4811451"/>
            <a:ext cx="1261884" cy="3366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工具获取入口：</a:t>
            </a:r>
            <a:endParaRPr lang="en-US" altLang="zh-CN" sz="12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476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170180" y="25509"/>
            <a:ext cx="10972800" cy="662075"/>
          </a:xfrm>
        </p:spPr>
        <p:txBody>
          <a:bodyPr>
            <a:normAutofit/>
          </a:bodyPr>
          <a:lstStyle/>
          <a:p>
            <a:pPr lvl="1" algn="l" defTabSz="608965" rtl="0">
              <a:spcBef>
                <a:spcPct val="0"/>
              </a:spcBef>
            </a:pPr>
            <a:r>
              <a:rPr lang="zh-CN" altLang="en-US" sz="2800" b="1" kern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一</a:t>
            </a:r>
            <a:r>
              <a:rPr lang="zh-CN" altLang="en-US" sz="2800" b="1" kern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、版本升级</a:t>
            </a:r>
            <a:endParaRPr lang="zh-CN" altLang="en-US" sz="2800" b="1" kern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3851" y="914400"/>
            <a:ext cx="7810858" cy="377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网关、交换更多升级方法，详见小睿哥</a:t>
            </a:r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400" b="1" u="sng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ocs.ruijie.com.cn/?p=</a:t>
            </a:r>
            <a:r>
              <a:rPr lang="en-US" altLang="zh-CN" sz="1400" b="1" u="sng" dirty="0" err="1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smb</a:t>
            </a:r>
            <a:endParaRPr lang="en-US" altLang="zh-CN" sz="1400" b="1" u="sng" dirty="0" smtClea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621" y="2023340"/>
            <a:ext cx="5456650" cy="3950423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4151" y="2023340"/>
            <a:ext cx="5520906" cy="3950423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8159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170180" y="25509"/>
            <a:ext cx="10972800" cy="662075"/>
          </a:xfrm>
        </p:spPr>
        <p:txBody>
          <a:bodyPr>
            <a:normAutofit/>
          </a:bodyPr>
          <a:lstStyle/>
          <a:p>
            <a:pPr lvl="1" algn="l" defTabSz="608965" rtl="0">
              <a:spcBef>
                <a:spcPct val="0"/>
              </a:spcBef>
            </a:pPr>
            <a:r>
              <a:rPr lang="zh-CN" altLang="en-US" sz="2800" b="1" kern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二</a:t>
            </a:r>
            <a:r>
              <a:rPr lang="zh-CN" altLang="en-US" sz="2800" b="1" kern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、设备上云</a:t>
            </a:r>
            <a:endParaRPr lang="zh-CN" altLang="en-US" sz="2800" b="1" kern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3851" y="914400"/>
            <a:ext cx="417607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强力推荐</a:t>
            </a:r>
            <a:r>
              <a:rPr lang="en-US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全网设备如何一次性全部上云？</a:t>
            </a:r>
            <a:endParaRPr lang="en-US" altLang="zh-CN" sz="14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）软件版本需满足软件升级页要求；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）升级过后首次登陆会弹出上云流程；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）如果由于网络等其他原因导致上云流程被终止，可进入网关设备首页通过右上角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[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全网云管理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]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再次进入；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23851" y="3544647"/>
            <a:ext cx="4176074" cy="377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注意：需要升级到指定版本方才</a:t>
            </a:r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支持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快速上云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27728" y="914400"/>
            <a:ext cx="6835184" cy="5126388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7154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23851" y="914400"/>
            <a:ext cx="40313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、单台设备如何上云？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方法</a:t>
            </a: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MACC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主动添加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（网关、交换、</a:t>
            </a:r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无线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都支持）</a:t>
            </a:r>
            <a:endParaRPr lang="en-US" altLang="zh-CN" sz="14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）进入诺客云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MACC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登录控制台；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链接：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https://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noc.ruijie.com.cn/sso/login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[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监控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全局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添加网络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]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）设置网络名称、添加设备类型、序列号、设备名称、设备登陆密码；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标题 9"/>
          <p:cNvSpPr txBox="1">
            <a:spLocks/>
          </p:cNvSpPr>
          <p:nvPr/>
        </p:nvSpPr>
        <p:spPr>
          <a:xfrm>
            <a:off x="170180" y="25509"/>
            <a:ext cx="10972800" cy="66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08965" rtl="0" eaLnBrk="1" latinLnBrk="0" hangingPunct="1">
              <a:spcBef>
                <a:spcPct val="0"/>
              </a:spcBef>
              <a:buNone/>
              <a:defRPr sz="2665" b="1" kern="1200">
                <a:solidFill>
                  <a:srgbClr val="FFFFFF"/>
                </a:solidFill>
                <a:latin typeface="Microsoft YaHei Bold"/>
                <a:ea typeface="Microsoft YaHei Bold"/>
                <a:cs typeface="+mj-cs"/>
              </a:defRPr>
            </a:lvl1pPr>
          </a:lstStyle>
          <a:p>
            <a:pPr marL="0" lvl="1" algn="l" defTabSz="608965" rtl="0">
              <a:spcBef>
                <a:spcPct val="0"/>
              </a:spcBef>
            </a:pPr>
            <a:r>
              <a:rPr lang="zh-CN" altLang="en-US" sz="2800" b="1" kern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二、设备上云</a:t>
            </a:r>
            <a:endParaRPr lang="zh-CN" altLang="en-US" sz="2800" b="1" kern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5185" y="1263451"/>
            <a:ext cx="7190865" cy="2922049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4346" y="1626512"/>
            <a:ext cx="5562600" cy="2638425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61287" y="1967898"/>
            <a:ext cx="6766664" cy="2872426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19903" y="2217062"/>
            <a:ext cx="6423077" cy="1756949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90885" y="2497582"/>
            <a:ext cx="6124774" cy="3205634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8" name="文本框 17"/>
          <p:cNvSpPr txBox="1"/>
          <p:nvPr/>
        </p:nvSpPr>
        <p:spPr>
          <a:xfrm>
            <a:off x="323851" y="3544647"/>
            <a:ext cx="4176074" cy="700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注意：需要逐台抄写</a:t>
            </a:r>
            <a:r>
              <a:rPr lang="en-US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SN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（序列号），然后逐一添加，操作较为繁琐。</a:t>
            </a:r>
            <a:endParaRPr lang="en-US" altLang="zh-CN" sz="1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35536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23851" y="914400"/>
            <a:ext cx="40313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、单台设备如何上云？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方法</a:t>
            </a: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：小螺号扫码上云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（交换、</a:t>
            </a:r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无线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都支持）</a:t>
            </a:r>
            <a:endParaRPr lang="en-US" altLang="zh-CN" sz="14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）打开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手机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小螺号（微信关注“小螺号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[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开始使用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添加设备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点我扫码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荐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)]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）寻找设备上的二维码（部分交换机没有二维码，请使用其他上云方式）；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）接下来加入网络就可以了；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标题 9"/>
          <p:cNvSpPr txBox="1">
            <a:spLocks/>
          </p:cNvSpPr>
          <p:nvPr/>
        </p:nvSpPr>
        <p:spPr>
          <a:xfrm>
            <a:off x="170180" y="25509"/>
            <a:ext cx="10972800" cy="66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08965" rtl="0" eaLnBrk="1" latinLnBrk="0" hangingPunct="1">
              <a:spcBef>
                <a:spcPct val="0"/>
              </a:spcBef>
              <a:buNone/>
              <a:defRPr sz="2665" b="1" kern="1200">
                <a:solidFill>
                  <a:srgbClr val="FFFFFF"/>
                </a:solidFill>
                <a:latin typeface="Microsoft YaHei Bold"/>
                <a:ea typeface="Microsoft YaHei Bold"/>
                <a:cs typeface="+mj-cs"/>
              </a:defRPr>
            </a:lvl1pPr>
          </a:lstStyle>
          <a:p>
            <a:pPr marL="0" lvl="1" algn="l" defTabSz="608965" rtl="0">
              <a:spcBef>
                <a:spcPct val="0"/>
              </a:spcBef>
            </a:pPr>
            <a:r>
              <a:rPr lang="zh-CN" altLang="en-US" sz="2800" b="1" kern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二、设备上云</a:t>
            </a:r>
            <a:endParaRPr lang="zh-CN" altLang="en-US" sz="2800" b="1" kern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122" y="1236968"/>
            <a:ext cx="2487159" cy="4423827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9097" y="2239903"/>
            <a:ext cx="4478419" cy="2417956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文本框 11"/>
          <p:cNvSpPr txBox="1"/>
          <p:nvPr/>
        </p:nvSpPr>
        <p:spPr>
          <a:xfrm>
            <a:off x="323851" y="3544647"/>
            <a:ext cx="4176074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注意：需要逐台走到设备旁边，一台台扫码上线，操作较为繁琐，且部分</a:t>
            </a:r>
            <a:r>
              <a:rPr lang="en-US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二维码在盖子里，还得一个一个掀开再合上。</a:t>
            </a:r>
            <a:endParaRPr lang="en-US" altLang="zh-CN" sz="1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0673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23850" y="914400"/>
            <a:ext cx="4053181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、单台设备如何上云？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方法</a:t>
            </a: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：专属地址自动添加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交换、无线都支持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1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[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监控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全局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添加网络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）选择交换机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/AP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，点击专属地址自动添加查询；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①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DHCP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服务器上修改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option43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字段；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②登陆交换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/AP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，修改设备的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CWMP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隧道地址；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标题 9"/>
          <p:cNvSpPr txBox="1">
            <a:spLocks/>
          </p:cNvSpPr>
          <p:nvPr/>
        </p:nvSpPr>
        <p:spPr>
          <a:xfrm>
            <a:off x="170180" y="25509"/>
            <a:ext cx="10972800" cy="66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08965" rtl="0" eaLnBrk="1" latinLnBrk="0" hangingPunct="1">
              <a:spcBef>
                <a:spcPct val="0"/>
              </a:spcBef>
              <a:buNone/>
              <a:defRPr sz="2665" b="1" kern="1200">
                <a:solidFill>
                  <a:srgbClr val="FFFFFF"/>
                </a:solidFill>
                <a:latin typeface="Microsoft YaHei Bold"/>
                <a:ea typeface="Microsoft YaHei Bold"/>
                <a:cs typeface="+mj-cs"/>
              </a:defRPr>
            </a:lvl1pPr>
          </a:lstStyle>
          <a:p>
            <a:pPr marL="0" lvl="1" algn="l" defTabSz="608965" rtl="0">
              <a:spcBef>
                <a:spcPct val="0"/>
              </a:spcBef>
            </a:pPr>
            <a:r>
              <a:rPr lang="zh-CN" altLang="en-US" sz="2800" b="1" kern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二、设备上云</a:t>
            </a:r>
            <a:endParaRPr lang="zh-CN" altLang="en-US" sz="2800" b="1" kern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7032" y="914400"/>
            <a:ext cx="5530448" cy="3129253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2457" y="4156017"/>
            <a:ext cx="9839325" cy="542925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2456" y="4844622"/>
            <a:ext cx="9839325" cy="1228725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0" name="直接连接符 9"/>
          <p:cNvCxnSpPr/>
          <p:nvPr/>
        </p:nvCxnSpPr>
        <p:spPr>
          <a:xfrm flipV="1">
            <a:off x="3391270" y="4616388"/>
            <a:ext cx="4944862" cy="0"/>
          </a:xfrm>
          <a:prstGeom prst="line">
            <a:avLst/>
          </a:prstGeom>
          <a:ln w="28575">
            <a:solidFill>
              <a:srgbClr val="ED493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2130507" y="5458984"/>
            <a:ext cx="3845420" cy="0"/>
          </a:xfrm>
          <a:prstGeom prst="line">
            <a:avLst/>
          </a:prstGeom>
          <a:ln w="28575">
            <a:solidFill>
              <a:srgbClr val="ED493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323851" y="3544647"/>
            <a:ext cx="417607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注意：需要进入命令行配置，对于初学者困难较大。</a:t>
            </a:r>
            <a:endParaRPr lang="en-US" altLang="zh-CN" sz="1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85585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23851" y="914400"/>
            <a:ext cx="5162550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、单台设备如何上云？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方法</a:t>
            </a: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：网关上线后发现全网设备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（交换、无线都支持</a:t>
            </a:r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1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）将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司网关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设备上线后；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交换机有配置 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IP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地址、默认网关和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DNS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服务器，能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ping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通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cloud.ruijie.com.cn 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 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devicereg.ruijienetworks.com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[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监控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拓扑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，点击一键发现设备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标题 9"/>
          <p:cNvSpPr txBox="1">
            <a:spLocks/>
          </p:cNvSpPr>
          <p:nvPr/>
        </p:nvSpPr>
        <p:spPr>
          <a:xfrm>
            <a:off x="170180" y="25509"/>
            <a:ext cx="10972800" cy="66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08965" rtl="0" eaLnBrk="1" latinLnBrk="0" hangingPunct="1">
              <a:spcBef>
                <a:spcPct val="0"/>
              </a:spcBef>
              <a:buNone/>
              <a:defRPr sz="2665" b="1" kern="1200">
                <a:solidFill>
                  <a:srgbClr val="FFFFFF"/>
                </a:solidFill>
                <a:latin typeface="Microsoft YaHei Bold"/>
                <a:ea typeface="Microsoft YaHei Bold"/>
                <a:cs typeface="+mj-cs"/>
              </a:defRPr>
            </a:lvl1pPr>
          </a:lstStyle>
          <a:p>
            <a:pPr marL="0" lvl="1" algn="l" defTabSz="608965" rtl="0">
              <a:spcBef>
                <a:spcPct val="0"/>
              </a:spcBef>
            </a:pPr>
            <a:r>
              <a:rPr lang="zh-CN" altLang="en-US" sz="2800" b="1" kern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二、设备上云</a:t>
            </a:r>
            <a:endParaRPr lang="zh-CN" altLang="en-US" sz="2800" b="1" kern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2" y="1544818"/>
            <a:ext cx="6343908" cy="3009929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文本框 11"/>
          <p:cNvSpPr txBox="1"/>
          <p:nvPr/>
        </p:nvSpPr>
        <p:spPr>
          <a:xfrm>
            <a:off x="323851" y="3544647"/>
            <a:ext cx="4176074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注意：网关单独上线后还需要登陆</a:t>
            </a:r>
            <a:r>
              <a:rPr lang="en-US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MACC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再去上线，操作步骤分散，且交换和内网的其他设备都要配置完成后才好操作</a:t>
            </a:r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432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/>
          <p:cNvSpPr>
            <a:spLocks noGrp="1"/>
          </p:cNvSpPr>
          <p:nvPr>
            <p:ph type="title"/>
          </p:nvPr>
        </p:nvSpPr>
        <p:spPr>
          <a:xfrm>
            <a:off x="170180" y="25509"/>
            <a:ext cx="10972800" cy="662075"/>
          </a:xfrm>
        </p:spPr>
        <p:txBody>
          <a:bodyPr>
            <a:normAutofit/>
          </a:bodyPr>
          <a:lstStyle/>
          <a:p>
            <a:pPr lvl="1" algn="l" defTabSz="608965" rtl="0">
              <a:spcBef>
                <a:spcPct val="0"/>
              </a:spcBef>
            </a:pPr>
            <a:r>
              <a:rPr lang="zh-CN" altLang="en-US" sz="2800" b="1" kern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二</a:t>
            </a:r>
            <a:r>
              <a:rPr lang="zh-CN" altLang="en-US" sz="2800" b="1" kern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、设备上云</a:t>
            </a:r>
            <a:endParaRPr lang="zh-CN" altLang="en-US" sz="2800" b="1" kern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3851" y="914400"/>
            <a:ext cx="4431384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、单台设备如何上云？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方法</a:t>
            </a: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：设备端账号绑定，</a:t>
            </a: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MACC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二次验证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（仅网关支持）</a:t>
            </a:r>
            <a:endParaRPr lang="en-US" altLang="zh-CN" sz="14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[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设备登录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高级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云服务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账号绑定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进入诺客云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MACC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登录控制台；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链接：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https://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noc.ruijie.com.cn/sso/login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[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监控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网关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]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，点击重新验证，输入设备登录密码；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5235" y="1088545"/>
            <a:ext cx="5317850" cy="4761953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5235" y="1088545"/>
            <a:ext cx="7190865" cy="2922049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5234" y="4126505"/>
            <a:ext cx="7190865" cy="1723993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文本框 8"/>
          <p:cNvSpPr txBox="1"/>
          <p:nvPr/>
        </p:nvSpPr>
        <p:spPr>
          <a:xfrm>
            <a:off x="323851" y="3544647"/>
            <a:ext cx="41760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注意：设备绑定后还需要上</a:t>
            </a:r>
            <a:r>
              <a:rPr lang="en-US" altLang="zh-CN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MACC</a:t>
            </a: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内验证，且仅支持网关，交换、无线无法上线。</a:t>
            </a:r>
            <a:endParaRPr lang="en-US" altLang="zh-CN" sz="1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23850" y="914400"/>
            <a:ext cx="550127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、单台设备如何上云？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方法</a:t>
            </a:r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：设备端扫码上线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（网关、交换都支持</a:t>
            </a:r>
            <a:r>
              <a:rPr lang="zh-CN" altLang="en-US" sz="1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1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）找到设备的扫码页面；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①网关：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[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设备登录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高级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云服务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扫码绑定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]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②交换：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[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设备登录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首页上方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]-[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诺客云管理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]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）使用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手机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扫描二维码；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）通过小螺号添加设备；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5129" y="1123950"/>
            <a:ext cx="5133359" cy="4761953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5129" y="1123950"/>
            <a:ext cx="2677260" cy="4761953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534" y="1123949"/>
            <a:ext cx="2677260" cy="4761953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939" y="1123950"/>
            <a:ext cx="2677260" cy="4761953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4567" y="1123949"/>
            <a:ext cx="2677260" cy="4761953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8749" y="1123948"/>
            <a:ext cx="2677260" cy="4761953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06007" y="2804836"/>
            <a:ext cx="4429125" cy="1400175"/>
          </a:xfrm>
          <a:prstGeom prst="rect">
            <a:avLst/>
          </a:prstGeom>
          <a:effectLst>
            <a:outerShdw blurRad="101600" dist="1270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标题 9"/>
          <p:cNvSpPr txBox="1">
            <a:spLocks/>
          </p:cNvSpPr>
          <p:nvPr/>
        </p:nvSpPr>
        <p:spPr>
          <a:xfrm>
            <a:off x="170180" y="25509"/>
            <a:ext cx="10972800" cy="66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08965" rtl="0" eaLnBrk="1" latinLnBrk="0" hangingPunct="1">
              <a:spcBef>
                <a:spcPct val="0"/>
              </a:spcBef>
              <a:buNone/>
              <a:defRPr sz="2665" b="1" kern="1200">
                <a:solidFill>
                  <a:srgbClr val="FFFFFF"/>
                </a:solidFill>
                <a:latin typeface="Microsoft YaHei Bold"/>
                <a:ea typeface="Microsoft YaHei Bold"/>
                <a:cs typeface="+mj-cs"/>
              </a:defRPr>
            </a:lvl1pPr>
          </a:lstStyle>
          <a:p>
            <a:pPr marL="0" lvl="1" algn="l" defTabSz="608965" rtl="0">
              <a:spcBef>
                <a:spcPct val="0"/>
              </a:spcBef>
            </a:pPr>
            <a:r>
              <a:rPr lang="zh-CN" altLang="en-US" sz="2800" b="1" kern="12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二、设备上云</a:t>
            </a:r>
            <a:endParaRPr lang="zh-CN" altLang="en-US" sz="2800" b="1" kern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23851" y="3544647"/>
            <a:ext cx="41760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注意：需要逐台登陆设备一一扫码上线，设备数量较多时一方面可能混淆，另一方面工作量也比较大。</a:t>
            </a:r>
            <a:endParaRPr lang="en-US" altLang="zh-CN" sz="1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98697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15130" y="3685721"/>
            <a:ext cx="10972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l"/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注意事项</a:t>
            </a:r>
          </a:p>
        </p:txBody>
      </p:sp>
      <p:sp>
        <p:nvSpPr>
          <p:cNvPr id="7" name="TextBox 3"/>
          <p:cNvSpPr txBox="1"/>
          <p:nvPr/>
        </p:nvSpPr>
        <p:spPr>
          <a:xfrm>
            <a:off x="4215130" y="203369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整体概述</a:t>
            </a:r>
          </a:p>
        </p:txBody>
      </p:sp>
      <p:sp>
        <p:nvSpPr>
          <p:cNvPr id="8" name="TextBox 4"/>
          <p:cNvSpPr txBox="1"/>
          <p:nvPr/>
        </p:nvSpPr>
        <p:spPr>
          <a:xfrm>
            <a:off x="4215130" y="287071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准备工作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70180" y="25509"/>
            <a:ext cx="10972800" cy="662075"/>
          </a:xfrm>
        </p:spPr>
        <p:txBody>
          <a:bodyPr>
            <a:normAutofit/>
          </a:bodyPr>
          <a:lstStyle/>
          <a:p>
            <a:pPr lvl="1" algn="l" defTabSz="608965" rtl="0">
              <a:spcBef>
                <a:spcPct val="0"/>
              </a:spcBef>
            </a:pPr>
            <a:r>
              <a:rPr lang="zh-CN" altLang="en-US" sz="2800" b="1" kern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注意事项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416" y="820488"/>
            <a:ext cx="11668125" cy="4648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170180" y="25509"/>
            <a:ext cx="10972800" cy="662075"/>
          </a:xfrm>
        </p:spPr>
        <p:txBody>
          <a:bodyPr>
            <a:normAutofit/>
          </a:bodyPr>
          <a:lstStyle/>
          <a:p>
            <a:pPr lvl="1" algn="l" defTabSz="608965" rtl="0">
              <a:spcBef>
                <a:spcPct val="0"/>
              </a:spcBef>
            </a:pPr>
            <a:r>
              <a:rPr lang="zh-CN" altLang="en-US" sz="2800" b="1" kern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智能客服小睿哥介绍</a:t>
            </a:r>
            <a:endParaRPr lang="en-US" altLang="zh-CN" sz="2800" b="1" kern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2" name="文本框 16"/>
          <p:cNvSpPr txBox="1"/>
          <p:nvPr/>
        </p:nvSpPr>
        <p:spPr>
          <a:xfrm>
            <a:off x="372110" y="937260"/>
            <a:ext cx="11448415" cy="488315"/>
          </a:xfrm>
          <a:prstGeom prst="rect">
            <a:avLst/>
          </a:prstGeom>
          <a:noFill/>
        </p:spPr>
        <p:txBody>
          <a:bodyPr wrap="square" lIns="96762" tIns="48381" rIns="96762" bIns="48381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17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它集合了睿易所有产品线的</a:t>
            </a:r>
            <a:r>
              <a:rPr kumimoji="1" lang="zh-CN" altLang="en-US" sz="17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最新软件版本、最全的产品参数、三通文档、</a:t>
            </a:r>
            <a:r>
              <a:rPr kumimoji="1" lang="en-US" altLang="zh-CN" sz="17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400</a:t>
            </a:r>
            <a:r>
              <a:rPr kumimoji="1" lang="zh-CN" altLang="en-US" sz="17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经验沉淀等，实时更新</a:t>
            </a:r>
            <a:r>
              <a:rPr kumimoji="1" lang="en-US" altLang="zh-CN" sz="17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...</a:t>
            </a:r>
            <a:endParaRPr kumimoji="1" lang="zh-CN" altLang="en-US" sz="17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3455" y="5099685"/>
            <a:ext cx="2926080" cy="64516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none" rtlCol="0">
            <a:spAutoFit/>
          </a:bodyPr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电脑端入口：</a:t>
            </a:r>
          </a:p>
          <a:p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睿易官网</a:t>
            </a:r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点击【售后咨询】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798185" y="5099685"/>
            <a:ext cx="4966335" cy="922020"/>
          </a:xfrm>
          <a:prstGeom prst="rect">
            <a:avLst/>
          </a:prstGeom>
          <a:noFill/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手机端入口：</a:t>
            </a:r>
          </a:p>
          <a:p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易网络</a:t>
            </a:r>
            <a:r>
              <a: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APP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点击【工具】，选择智能客服小睿哥</a:t>
            </a:r>
          </a:p>
          <a:p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锐捷睿易公众号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点击【智能客服】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245" y="1516380"/>
            <a:ext cx="1899644" cy="3378835"/>
          </a:xfrm>
          <a:prstGeom prst="rect">
            <a:avLst/>
          </a:prstGeom>
        </p:spPr>
      </p:pic>
      <p:sp>
        <p:nvSpPr>
          <p:cNvPr id="7" name="上箭头 6"/>
          <p:cNvSpPr/>
          <p:nvPr/>
        </p:nvSpPr>
        <p:spPr>
          <a:xfrm rot="2580000">
            <a:off x="8322945" y="2540000"/>
            <a:ext cx="509270" cy="1035685"/>
          </a:xfrm>
          <a:prstGeom prst="up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9022080" y="2266950"/>
            <a:ext cx="2468880" cy="645160"/>
          </a:xfrm>
          <a:prstGeom prst="rect">
            <a:avLst/>
          </a:prstGeom>
          <a:noFill/>
          <a:ln w="28575" cmpd="sng">
            <a:solidFill>
              <a:srgbClr val="92D050"/>
            </a:solidFill>
            <a:prstDash val="sysDot"/>
          </a:ln>
        </p:spPr>
        <p:txBody>
          <a:bodyPr wrap="none" rtlCol="0">
            <a:spAutoFit/>
          </a:bodyPr>
          <a:lstStyle/>
          <a:p>
            <a:r>
              <a:rPr lang="zh-CN" altLang="en-US"/>
              <a:t>更匹配手机端的参数表</a:t>
            </a:r>
          </a:p>
          <a:p>
            <a:r>
              <a:rPr lang="zh-CN" altLang="en-US"/>
              <a:t>已全面上线！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046" y="1425575"/>
            <a:ext cx="4814126" cy="3469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 idx="4294967295"/>
          </p:nvPr>
        </p:nvSpPr>
        <p:spPr>
          <a:xfrm>
            <a:off x="396341" y="2260642"/>
            <a:ext cx="10363200" cy="1036833"/>
          </a:xfrm>
        </p:spPr>
        <p:txBody>
          <a:bodyPr>
            <a:normAutofit/>
          </a:bodyPr>
          <a:lstStyle/>
          <a:p>
            <a:pPr algn="ctr"/>
            <a:r>
              <a:rPr kumimoji="1" lang="en-US" altLang="zh-CN" sz="5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THANKS</a:t>
            </a:r>
            <a:r>
              <a:rPr kumimoji="1" lang="zh-CN" altLang="en-US" sz="5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！</a:t>
            </a:r>
            <a:endParaRPr kumimoji="1" lang="zh-CN" altLang="en-US" sz="5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自定义 54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032367"/>
      </a:accent2>
      <a:accent3>
        <a:srgbClr val="0A4E9D"/>
      </a:accent3>
      <a:accent4>
        <a:srgbClr val="0E73C7"/>
      </a:accent4>
      <a:accent5>
        <a:srgbClr val="767676"/>
      </a:accent5>
      <a:accent6>
        <a:srgbClr val="4C97C6"/>
      </a:accent6>
      <a:hlink>
        <a:srgbClr val="012569"/>
      </a:hlink>
      <a:folHlink>
        <a:srgbClr val="BFC1C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自定义 54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032367"/>
      </a:accent2>
      <a:accent3>
        <a:srgbClr val="0A4E9D"/>
      </a:accent3>
      <a:accent4>
        <a:srgbClr val="0E73C7"/>
      </a:accent4>
      <a:accent5>
        <a:srgbClr val="767676"/>
      </a:accent5>
      <a:accent6>
        <a:srgbClr val="4C97C6"/>
      </a:accent6>
      <a:hlink>
        <a:srgbClr val="012569"/>
      </a:hlink>
      <a:folHlink>
        <a:srgbClr val="BFC1C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自定义 54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032367"/>
      </a:accent2>
      <a:accent3>
        <a:srgbClr val="0A4E9D"/>
      </a:accent3>
      <a:accent4>
        <a:srgbClr val="0E73C7"/>
      </a:accent4>
      <a:accent5>
        <a:srgbClr val="767676"/>
      </a:accent5>
      <a:accent6>
        <a:srgbClr val="4C97C6"/>
      </a:accent6>
      <a:hlink>
        <a:srgbClr val="012569"/>
      </a:hlink>
      <a:folHlink>
        <a:srgbClr val="BFC1C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主题">
  <a:themeElements>
    <a:clrScheme name="自定义 54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032367"/>
      </a:accent2>
      <a:accent3>
        <a:srgbClr val="0A4E9D"/>
      </a:accent3>
      <a:accent4>
        <a:srgbClr val="0E73C7"/>
      </a:accent4>
      <a:accent5>
        <a:srgbClr val="767676"/>
      </a:accent5>
      <a:accent6>
        <a:srgbClr val="4C97C6"/>
      </a:accent6>
      <a:hlink>
        <a:srgbClr val="012569"/>
      </a:hlink>
      <a:folHlink>
        <a:srgbClr val="BFC1C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</TotalTime>
  <Words>1473</Words>
  <Application>Microsoft Office PowerPoint</Application>
  <PresentationFormat>宽屏</PresentationFormat>
  <Paragraphs>192</Paragraphs>
  <Slides>19</Slides>
  <Notes>15</Notes>
  <HiddenSlides>0</HiddenSlides>
  <MMClips>1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19</vt:i4>
      </vt:variant>
    </vt:vector>
  </HeadingPairs>
  <TitlesOfParts>
    <vt:vector size="34" baseType="lpstr">
      <vt:lpstr>Adobe Caslon Pro</vt:lpstr>
      <vt:lpstr>Calisto MT</vt:lpstr>
      <vt:lpstr>Microsoft YaHei Bold</vt:lpstr>
      <vt:lpstr>等线</vt:lpstr>
      <vt:lpstr>宋体</vt:lpstr>
      <vt:lpstr>微软雅黑</vt:lpstr>
      <vt:lpstr>微软雅黑 Light</vt:lpstr>
      <vt:lpstr>Arial</vt:lpstr>
      <vt:lpstr>Calibri</vt:lpstr>
      <vt:lpstr>Times New Roman</vt:lpstr>
      <vt:lpstr>Wingdings</vt:lpstr>
      <vt:lpstr>Office 主题</vt:lpstr>
      <vt:lpstr>1_Office 主题</vt:lpstr>
      <vt:lpstr>2_Office 主题</vt:lpstr>
      <vt:lpstr>3_Office 主题</vt:lpstr>
      <vt:lpstr>主题：实施前准备工作</vt:lpstr>
      <vt:lpstr>PowerPoint 演示文稿</vt:lpstr>
      <vt:lpstr>准备工作</vt:lpstr>
      <vt:lpstr>PowerPoint 演示文稿</vt:lpstr>
      <vt:lpstr>一、版本升级</vt:lpstr>
      <vt:lpstr>一、版本升级</vt:lpstr>
      <vt:lpstr>一、版本升级</vt:lpstr>
      <vt:lpstr>一、版本升级</vt:lpstr>
      <vt:lpstr>二、设备上云</vt:lpstr>
      <vt:lpstr>PowerPoint 演示文稿</vt:lpstr>
      <vt:lpstr>PowerPoint 演示文稿</vt:lpstr>
      <vt:lpstr>PowerPoint 演示文稿</vt:lpstr>
      <vt:lpstr>PowerPoint 演示文稿</vt:lpstr>
      <vt:lpstr>二、设备上云</vt:lpstr>
      <vt:lpstr>PowerPoint 演示文稿</vt:lpstr>
      <vt:lpstr>PowerPoint 演示文稿</vt:lpstr>
      <vt:lpstr>注意事项</vt:lpstr>
      <vt:lpstr>智能客服小睿哥介绍</vt:lpstr>
      <vt:lpstr>THANKS！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锐捷网络技术服务部SMB组TAC</dc:title>
  <dc:creator>柳嘉伟</dc:creator>
  <cp:lastModifiedBy>柳 嘉伟</cp:lastModifiedBy>
  <cp:revision>233</cp:revision>
  <dcterms:created xsi:type="dcterms:W3CDTF">2018-01-25T09:30:00Z</dcterms:created>
  <dcterms:modified xsi:type="dcterms:W3CDTF">2019-04-10T11:52:23Z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