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83" r:id="rId4"/>
    <p:sldId id="259" r:id="rId5"/>
    <p:sldId id="260" r:id="rId6"/>
    <p:sldId id="267" r:id="rId7"/>
    <p:sldId id="264" r:id="rId8"/>
    <p:sldId id="280" r:id="rId9"/>
    <p:sldId id="281" r:id="rId10"/>
    <p:sldId id="282" r:id="rId11"/>
    <p:sldId id="287" r:id="rId12"/>
    <p:sldId id="285" r:id="rId13"/>
    <p:sldId id="265" r:id="rId14"/>
    <p:sldId id="266" r:id="rId15"/>
    <p:sldId id="271" r:id="rId16"/>
    <p:sldId id="286" r:id="rId17"/>
    <p:sldId id="272" r:id="rId18"/>
    <p:sldId id="273" r:id="rId19"/>
    <p:sldId id="288" r:id="rId20"/>
    <p:sldId id="263" r:id="rId21"/>
  </p:sldIdLst>
  <p:sldSz cx="9144000" cy="5148263"/>
  <p:notesSz cx="6858000" cy="9144000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1104" y="-322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9A32E-EE8A-4074-9287-0E8D4D0BB82B}" type="datetimeFigureOut">
              <a:rPr lang="zh-CN" altLang="en-US" smtClean="0"/>
              <a:t>2016/7/14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CEEA2-99FA-4672-A2E8-B579F7B2D5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184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不管是一级渠道还是二级渠道，都能看到我们</a:t>
            </a:r>
            <a:r>
              <a:rPr lang="zh-CN" altLang="en-US" smtClean="0"/>
              <a:t>的信息，让睿易无处不在。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B5235-714E-419B-8737-3AA30B2B7C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60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826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47133" y="3418065"/>
            <a:ext cx="7772400" cy="592606"/>
          </a:xfrm>
        </p:spPr>
        <p:txBody>
          <a:bodyPr>
            <a:noAutofit/>
          </a:bodyPr>
          <a:lstStyle>
            <a:lvl1pPr algn="l">
              <a:defRPr sz="3600" b="1"/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47133" y="4184243"/>
            <a:ext cx="6400800" cy="398568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dirty="0" smtClean="0"/>
              <a:t>单击此处编辑母版副标题样式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7597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339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9652" y="1750917"/>
            <a:ext cx="7772400" cy="778345"/>
          </a:xfrm>
        </p:spPr>
        <p:txBody>
          <a:bodyPr anchor="t">
            <a:normAutofit/>
          </a:bodyPr>
          <a:lstStyle>
            <a:lvl1pPr algn="l">
              <a:defRPr sz="280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19652" y="2617614"/>
            <a:ext cx="7772400" cy="381361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2016/7/14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63084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睿易 PPT模板-03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339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046"/>
            <a:ext cx="8229600" cy="497016"/>
          </a:xfrm>
        </p:spPr>
        <p:txBody>
          <a:bodyPr>
            <a:norm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  <a:lvl2pPr>
              <a:defRPr sz="16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200">
                <a:solidFill>
                  <a:srgbClr val="FFFFFF"/>
                </a:solidFill>
              </a:defRPr>
            </a:lvl4pPr>
            <a:lvl5pPr>
              <a:defRPr sz="12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  <a:lvl2pPr>
              <a:defRPr sz="16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200">
                <a:solidFill>
                  <a:srgbClr val="FFFFFF"/>
                </a:solidFill>
              </a:defRPr>
            </a:lvl4pPr>
            <a:lvl5pPr>
              <a:defRPr sz="12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77182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79"/>
            <a:ext cx="9168044" cy="515244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046"/>
            <a:ext cx="8229600" cy="497016"/>
          </a:xfrm>
        </p:spPr>
        <p:txBody>
          <a:bodyPr>
            <a:norm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dirty="0" smtClean="0"/>
              <a:t>单击此处编辑母版文本样式</a:t>
            </a:r>
          </a:p>
          <a:p>
            <a:pPr lvl="1"/>
            <a:r>
              <a:rPr kumimoji="1" lang="zh-CN" altLang="en-US" dirty="0" smtClean="0"/>
              <a:t>二级</a:t>
            </a:r>
          </a:p>
          <a:p>
            <a:pPr lvl="2"/>
            <a:r>
              <a:rPr kumimoji="1" lang="zh-CN" altLang="en-US" dirty="0" smtClean="0"/>
              <a:t>三级</a:t>
            </a:r>
          </a:p>
          <a:p>
            <a:pPr lvl="3"/>
            <a:r>
              <a:rPr kumimoji="1" lang="zh-CN" altLang="en-US" dirty="0" smtClean="0"/>
              <a:t>四级</a:t>
            </a:r>
          </a:p>
          <a:p>
            <a:pPr lvl="4"/>
            <a:r>
              <a:rPr kumimoji="1" lang="zh-CN" altLang="en-US" dirty="0" smtClean="0"/>
              <a:t>五级</a:t>
            </a:r>
            <a:endParaRPr kumimoji="1"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389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79"/>
            <a:ext cx="9168044" cy="515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1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睿易 PPT模板-05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"/>
            <a:ext cx="9144000" cy="5148072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457200" y="100700"/>
            <a:ext cx="8229600" cy="4749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5" name="内容占位符 2"/>
          <p:cNvSpPr>
            <a:spLocks noGrp="1"/>
          </p:cNvSpPr>
          <p:nvPr>
            <p:ph sz="half" idx="1"/>
          </p:nvPr>
        </p:nvSpPr>
        <p:spPr>
          <a:xfrm>
            <a:off x="457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  <a:lvl2pPr>
              <a:defRPr sz="16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200">
                <a:solidFill>
                  <a:srgbClr val="FFFFFF"/>
                </a:solidFill>
              </a:defRPr>
            </a:lvl4pPr>
            <a:lvl5pPr>
              <a:defRPr sz="12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dirty="0" smtClean="0"/>
              <a:t>单击此处编辑母版文本样式</a:t>
            </a:r>
          </a:p>
          <a:p>
            <a:pPr lvl="1"/>
            <a:r>
              <a:rPr kumimoji="1" lang="zh-CN" altLang="en-US" dirty="0" smtClean="0"/>
              <a:t>二级</a:t>
            </a:r>
          </a:p>
          <a:p>
            <a:pPr lvl="2"/>
            <a:r>
              <a:rPr kumimoji="1" lang="zh-CN" altLang="en-US" dirty="0" smtClean="0"/>
              <a:t>三级</a:t>
            </a:r>
          </a:p>
          <a:p>
            <a:pPr lvl="3"/>
            <a:r>
              <a:rPr kumimoji="1" lang="zh-CN" altLang="en-US" dirty="0" smtClean="0"/>
              <a:t>四级</a:t>
            </a:r>
          </a:p>
          <a:p>
            <a:pPr lvl="4"/>
            <a:r>
              <a:rPr kumimoji="1" lang="zh-CN" altLang="en-US" dirty="0" smtClean="0"/>
              <a:t>五级</a:t>
            </a:r>
            <a:endParaRPr kumimoji="1" lang="zh-CN" altLang="en-US" dirty="0"/>
          </a:p>
        </p:txBody>
      </p:sp>
      <p:sp>
        <p:nvSpPr>
          <p:cNvPr id="6" name="内容占位符 3"/>
          <p:cNvSpPr>
            <a:spLocks noGrp="1"/>
          </p:cNvSpPr>
          <p:nvPr>
            <p:ph sz="half" idx="2"/>
          </p:nvPr>
        </p:nvSpPr>
        <p:spPr>
          <a:xfrm>
            <a:off x="4648200" y="902138"/>
            <a:ext cx="4038600" cy="2550297"/>
          </a:xfrm>
        </p:spPr>
        <p:txBody>
          <a:bodyPr>
            <a:norm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  <a:lvl2pPr>
              <a:defRPr sz="16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200">
                <a:solidFill>
                  <a:srgbClr val="FFFFFF"/>
                </a:solidFill>
              </a:defRPr>
            </a:lvl4pPr>
            <a:lvl5pPr>
              <a:defRPr sz="12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442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睿易 PPT模板-05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"/>
            <a:ext cx="9144000" cy="5148072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457200" y="107982"/>
            <a:ext cx="8229600" cy="4749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63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339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9652" y="1750917"/>
            <a:ext cx="7772400" cy="778345"/>
          </a:xfrm>
        </p:spPr>
        <p:txBody>
          <a:bodyPr anchor="t">
            <a:normAutofit/>
          </a:bodyPr>
          <a:lstStyle>
            <a:lvl1pPr algn="l">
              <a:defRPr sz="280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19652" y="2617614"/>
            <a:ext cx="7772400" cy="381361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2016/7/14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526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019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33135"/>
            <a:ext cx="8229600" cy="474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1262"/>
            <a:ext cx="8229600" cy="3397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dirty="0" smtClean="0"/>
              <a:t>单击此处编辑母版文本样式</a:t>
            </a:r>
          </a:p>
          <a:p>
            <a:pPr lvl="1"/>
            <a:r>
              <a:rPr kumimoji="1" lang="zh-CN" altLang="en-US" dirty="0" smtClean="0"/>
              <a:t>二级</a:t>
            </a:r>
          </a:p>
          <a:p>
            <a:pPr lvl="2"/>
            <a:r>
              <a:rPr kumimoji="1" lang="zh-CN" altLang="en-US" dirty="0" smtClean="0"/>
              <a:t>三级</a:t>
            </a:r>
          </a:p>
          <a:p>
            <a:pPr lvl="3"/>
            <a:r>
              <a:rPr kumimoji="1" lang="zh-CN" altLang="en-US" dirty="0" smtClean="0"/>
              <a:t>四级</a:t>
            </a:r>
          </a:p>
          <a:p>
            <a:pPr lvl="4"/>
            <a:r>
              <a:rPr kumimoji="1" lang="zh-CN" altLang="en-US" dirty="0" smtClean="0"/>
              <a:t>五级</a:t>
            </a:r>
            <a:endParaRPr kumimoji="1"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71678"/>
            <a:ext cx="2133600" cy="2740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C712F88-02C2-054F-BEB6-E95B59216092}" type="datetimeFigureOut">
              <a:rPr kumimoji="1" lang="zh-CN" altLang="en-US" smtClean="0"/>
              <a:pPr/>
              <a:t>2016/7/14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71678"/>
            <a:ext cx="2895600" cy="2740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71678"/>
            <a:ext cx="2133600" cy="2740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F7A0C6E-63A4-A947-A1C7-F69A37500AFF}" type="slidenum">
              <a:rPr kumimoji="1" lang="zh-CN" altLang="en-US" smtClean="0"/>
              <a:pPr/>
              <a:t>‹#›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8755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60" r:id="rId4"/>
    <p:sldLayoutId id="2147483654" r:id="rId5"/>
    <p:sldLayoutId id="2147483655" r:id="rId6"/>
    <p:sldLayoutId id="2147483662" r:id="rId7"/>
    <p:sldLayoutId id="2147483663" r:id="rId8"/>
    <p:sldLayoutId id="2147483664" r:id="rId9"/>
  </p:sldLayoutIdLst>
  <p:txStyles>
    <p:titleStyle>
      <a:lvl1pPr algn="l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Microsoft YaHei Bold"/>
          <a:ea typeface="Microsoft YaHei Bold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Microsoft YaHei Bold"/>
          <a:ea typeface="Microsoft YaHei Bold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Microsoft YaHei Bold"/>
          <a:ea typeface="Microsoft YaHei Bold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Microsoft YaHei Bold"/>
          <a:ea typeface="Microsoft YaHei Bold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200" kern="1200">
          <a:solidFill>
            <a:schemeClr val="tx1"/>
          </a:solidFill>
          <a:latin typeface="Microsoft YaHei Bold"/>
          <a:ea typeface="Microsoft YaHei Bold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锐</a:t>
            </a:r>
            <a:r>
              <a:rPr kumimoji="1"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捷睿易上半年物料展示</a:t>
            </a:r>
            <a:endParaRPr kumimoji="1"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389739" y="4184243"/>
            <a:ext cx="6400800" cy="398568"/>
          </a:xfrm>
        </p:spPr>
        <p:txBody>
          <a:bodyPr/>
          <a:lstStyle/>
          <a:p>
            <a:r>
              <a:rPr kumimoji="1" lang="zh-CN" altLang="en-US" dirty="0" smtClean="0">
                <a:latin typeface="微软雅黑" pitchFamily="34" charset="-122"/>
                <a:ea typeface="微软雅黑" pitchFamily="34" charset="-122"/>
              </a:rPr>
              <a:t>孟东悦   </a:t>
            </a:r>
            <a:r>
              <a:rPr kumimoji="1" lang="en-US" altLang="zh-CN" dirty="0" smtClean="0">
                <a:latin typeface="微软雅黑" pitchFamily="34" charset="-122"/>
                <a:ea typeface="微软雅黑" pitchFamily="34" charset="-122"/>
              </a:rPr>
              <a:t>2016-7-15</a:t>
            </a:r>
            <a:endParaRPr kumimoji="1"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702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563888" y="3164068"/>
            <a:ext cx="558011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0" y="2011940"/>
            <a:ext cx="9144000" cy="93610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1043608" y="1795916"/>
            <a:ext cx="2592288" cy="136815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88832" y="1782686"/>
            <a:ext cx="14401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1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encil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9952" y="208394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电子版物料</a:t>
            </a:r>
            <a:endParaRPr lang="zh-CN" altLang="en-US" sz="4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603" y="4477200"/>
            <a:ext cx="2767869" cy="499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83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官网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55" y="784926"/>
            <a:ext cx="3253223" cy="3977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69700" y="2039191"/>
            <a:ext cx="364715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产品导航页，查找产品非常方便！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手机版自适应，微信一键转发！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在线客服，随问随答！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004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LOGO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/>
          <a:srcRect t="22577"/>
          <a:stretch/>
        </p:blipFill>
        <p:spPr bwMode="auto">
          <a:xfrm>
            <a:off x="4859951" y="1451888"/>
            <a:ext cx="3714750" cy="104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988" y="2834994"/>
            <a:ext cx="3864769" cy="117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988" y="1295653"/>
            <a:ext cx="3764756" cy="116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06165" y="2740210"/>
            <a:ext cx="2723697" cy="1419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174840" y="4257861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已经开始商标注册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083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辅助图形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45" y="1322779"/>
            <a:ext cx="7387072" cy="2804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6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PPT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模板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94456"/>
            <a:ext cx="4240030" cy="23960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314" y="1348139"/>
            <a:ext cx="3587750" cy="26886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35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021" y="800802"/>
            <a:ext cx="3299822" cy="38945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名片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536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易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拉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宝</a:t>
            </a:r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产品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40" y="694180"/>
            <a:ext cx="1653438" cy="407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520" y="700594"/>
            <a:ext cx="1608806" cy="4008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86" y="653197"/>
            <a:ext cx="1605100" cy="4056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55" y="653197"/>
            <a:ext cx="1662661" cy="415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05" y="677997"/>
            <a:ext cx="1632361" cy="407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238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易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拉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宝</a:t>
            </a:r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方案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782" y="668725"/>
            <a:ext cx="1593695" cy="3992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193" y="668725"/>
            <a:ext cx="1583984" cy="3992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816" y="668725"/>
            <a:ext cx="1582383" cy="3992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093" y="668725"/>
            <a:ext cx="1589673" cy="39943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mengd\Desktop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76" y="668725"/>
            <a:ext cx="1600438" cy="39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30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渠道门店装修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66" y="799019"/>
            <a:ext cx="6311820" cy="358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78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992" y="752377"/>
            <a:ext cx="6905625" cy="3839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工具设计装修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687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563888" y="3164068"/>
            <a:ext cx="558011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0" y="2011940"/>
            <a:ext cx="9144000" cy="93610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1043608" y="1795916"/>
            <a:ext cx="2592288" cy="1368152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88832" y="1782686"/>
            <a:ext cx="14401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2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encil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9952" y="208394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实物</a:t>
            </a:r>
            <a:r>
              <a:rPr lang="zh-CN" altLang="en-US" sz="44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物料</a:t>
            </a:r>
            <a:endParaRPr lang="zh-CN" altLang="en-US" sz="44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603" y="4477200"/>
            <a:ext cx="2767869" cy="499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85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31" y="736481"/>
            <a:ext cx="3653333" cy="371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手提袋、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塑封卡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228" y="1125048"/>
            <a:ext cx="4446447" cy="294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99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海报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35" y="1282882"/>
            <a:ext cx="8593529" cy="239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0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签字笔、胶带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62" y="729759"/>
            <a:ext cx="7429500" cy="130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530" y="3025354"/>
            <a:ext cx="36576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513" y="2584591"/>
            <a:ext cx="1630545" cy="1477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4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24" y="753473"/>
            <a:ext cx="3187700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纸杯、鼠标垫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690" y="827296"/>
            <a:ext cx="3956987" cy="334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564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101" y="959989"/>
            <a:ext cx="1687168" cy="310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474" y="1108327"/>
            <a:ext cx="1268968" cy="305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移动电源、</a:t>
            </a:r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U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盘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74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>
            <a:spLocks noGrp="1"/>
          </p:cNvSpPr>
          <p:nvPr>
            <p:ph type="title"/>
          </p:nvPr>
        </p:nvSpPr>
        <p:spPr>
          <a:xfrm>
            <a:off x="457200" y="43414"/>
            <a:ext cx="8229600" cy="497016"/>
          </a:xfrm>
        </p:spPr>
        <p:txBody>
          <a:bodyPr>
            <a:noAutofit/>
          </a:bodyPr>
          <a:lstStyle/>
          <a:p>
            <a:r>
              <a:rPr kumimoji="1" lang="en-US" altLang="zh-CN" sz="2800" dirty="0" smtClean="0">
                <a:latin typeface="微软雅黑" pitchFamily="34" charset="-122"/>
                <a:ea typeface="微软雅黑" pitchFamily="34" charset="-122"/>
              </a:rPr>
              <a:t>T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恤衫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6" name="Picture 2" descr="C:\Users\mengd\Desktop\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0"/>
          <a:stretch/>
        </p:blipFill>
        <p:spPr bwMode="auto">
          <a:xfrm>
            <a:off x="246217" y="691940"/>
            <a:ext cx="4220587" cy="378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419" y="808292"/>
            <a:ext cx="4117027" cy="3666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6839" y="691940"/>
            <a:ext cx="499921" cy="699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4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2"/>
          <p:cNvSpPr txBox="1">
            <a:spLocks/>
          </p:cNvSpPr>
          <p:nvPr/>
        </p:nvSpPr>
        <p:spPr>
          <a:xfrm>
            <a:off x="197571" y="44378"/>
            <a:ext cx="8229600" cy="479714"/>
          </a:xfrm>
          <a:prstGeom prst="rect">
            <a:avLst/>
          </a:prstGeom>
        </p:spPr>
        <p:txBody>
          <a:bodyPr lIns="72567" tIns="36283" rIns="72567" bIns="36283"/>
          <a:lstStyle/>
          <a:p>
            <a:pPr marL="725668" indent="-725668" defTabSz="72566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anose="020F0502020204030204" pitchFamily="34" charset="0"/>
              </a:rPr>
              <a:t>目的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14" y="0"/>
            <a:ext cx="9221558" cy="51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483157" y="3336528"/>
            <a:ext cx="818914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8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微软雅黑" pitchFamily="34" charset="-122"/>
                <a:ea typeface="微软雅黑" pitchFamily="34" charset="-122"/>
              </a:rPr>
              <a:t>让睿易无处不在！</a:t>
            </a:r>
            <a:endParaRPr lang="zh-CN" altLang="en-US" sz="8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550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0164" y="1750917"/>
            <a:ext cx="7772400" cy="778345"/>
          </a:xfrm>
        </p:spPr>
        <p:txBody>
          <a:bodyPr>
            <a:noAutofit/>
          </a:bodyPr>
          <a:lstStyle/>
          <a:p>
            <a:r>
              <a:rPr kumimoji="1" lang="zh-CN" altLang="en-US" sz="6000" dirty="0" smtClean="0">
                <a:latin typeface="微软雅黑" pitchFamily="34" charset="-122"/>
                <a:ea typeface="微软雅黑" pitchFamily="34" charset="-122"/>
              </a:rPr>
              <a:t>谢谢</a:t>
            </a:r>
            <a:r>
              <a:rPr kumimoji="1" lang="zh-CN" altLang="en-US" sz="6000" dirty="0">
                <a:latin typeface="微软雅黑" pitchFamily="34" charset="-122"/>
                <a:ea typeface="微软雅黑" pitchFamily="34" charset="-122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205502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54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032367"/>
      </a:accent2>
      <a:accent3>
        <a:srgbClr val="0A4E9D"/>
      </a:accent3>
      <a:accent4>
        <a:srgbClr val="0E73C7"/>
      </a:accent4>
      <a:accent5>
        <a:srgbClr val="767676"/>
      </a:accent5>
      <a:accent6>
        <a:srgbClr val="4C97C6"/>
      </a:accent6>
      <a:hlink>
        <a:srgbClr val="012569"/>
      </a:hlink>
      <a:folHlink>
        <a:srgbClr val="BFC1C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</TotalTime>
  <Words>126</Words>
  <Application>Microsoft Office PowerPoint</Application>
  <PresentationFormat>自定义</PresentationFormat>
  <Paragraphs>32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锐捷睿易上半年物料展示</vt:lpstr>
      <vt:lpstr>PowerPoint 演示文稿</vt:lpstr>
      <vt:lpstr>官网</vt:lpstr>
      <vt:lpstr>LOGO</vt:lpstr>
      <vt:lpstr>辅助图形</vt:lpstr>
      <vt:lpstr>PPT模板</vt:lpstr>
      <vt:lpstr>名片</vt:lpstr>
      <vt:lpstr>易拉宝-产品</vt:lpstr>
      <vt:lpstr>易拉宝-方案</vt:lpstr>
      <vt:lpstr>渠道门店装修</vt:lpstr>
      <vt:lpstr>工具设计装修</vt:lpstr>
      <vt:lpstr>PowerPoint 演示文稿</vt:lpstr>
      <vt:lpstr>手提袋、塑封卡</vt:lpstr>
      <vt:lpstr>海报</vt:lpstr>
      <vt:lpstr>签字笔、胶带</vt:lpstr>
      <vt:lpstr>纸杯、鼠标垫</vt:lpstr>
      <vt:lpstr>移动电源、U盘</vt:lpstr>
      <vt:lpstr>T恤衫</vt:lpstr>
      <vt:lpstr>PowerPoint 演示文稿</vt:lpstr>
      <vt:lpstr>谢谢！</vt:lpstr>
    </vt:vector>
  </TitlesOfParts>
  <Company>aone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chin zheng</dc:creator>
  <cp:lastModifiedBy>dongyue meng</cp:lastModifiedBy>
  <cp:revision>40</cp:revision>
  <dcterms:created xsi:type="dcterms:W3CDTF">2016-04-22T07:49:30Z</dcterms:created>
  <dcterms:modified xsi:type="dcterms:W3CDTF">2016-07-14T14:35:38Z</dcterms:modified>
</cp:coreProperties>
</file>