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3887788" cy="6911975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3C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9" autoAdjust="0"/>
    <p:restoredTop sz="94660"/>
  </p:normalViewPr>
  <p:slideViewPr>
    <p:cSldViewPr snapToGrid="0">
      <p:cViewPr>
        <p:scale>
          <a:sx n="100" d="100"/>
          <a:sy n="100" d="100"/>
        </p:scale>
        <p:origin x="3867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584" y="1131197"/>
            <a:ext cx="3304620" cy="2406391"/>
          </a:xfrm>
        </p:spPr>
        <p:txBody>
          <a:bodyPr anchor="b"/>
          <a:lstStyle>
            <a:lvl1pPr algn="ctr">
              <a:defRPr sz="255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974" y="3630388"/>
            <a:ext cx="2915841" cy="1668793"/>
          </a:xfrm>
        </p:spPr>
        <p:txBody>
          <a:bodyPr/>
          <a:lstStyle>
            <a:lvl1pPr marL="0" indent="0" algn="ctr">
              <a:buNone/>
              <a:defRPr sz="1020"/>
            </a:lvl1pPr>
            <a:lvl2pPr marL="194401" indent="0" algn="ctr">
              <a:buNone/>
              <a:defRPr sz="850"/>
            </a:lvl2pPr>
            <a:lvl3pPr marL="388803" indent="0" algn="ctr">
              <a:buNone/>
              <a:defRPr sz="765"/>
            </a:lvl3pPr>
            <a:lvl4pPr marL="583204" indent="0" algn="ctr">
              <a:buNone/>
              <a:defRPr sz="680"/>
            </a:lvl4pPr>
            <a:lvl5pPr marL="777606" indent="0" algn="ctr">
              <a:buNone/>
              <a:defRPr sz="680"/>
            </a:lvl5pPr>
            <a:lvl6pPr marL="972007" indent="0" algn="ctr">
              <a:buNone/>
              <a:defRPr sz="680"/>
            </a:lvl6pPr>
            <a:lvl7pPr marL="1166409" indent="0" algn="ctr">
              <a:buNone/>
              <a:defRPr sz="680"/>
            </a:lvl7pPr>
            <a:lvl8pPr marL="1360810" indent="0" algn="ctr">
              <a:buNone/>
              <a:defRPr sz="680"/>
            </a:lvl8pPr>
            <a:lvl9pPr marL="1555212" indent="0" algn="ctr">
              <a:buNone/>
              <a:defRPr sz="68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182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08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261" y="1723196"/>
            <a:ext cx="3353217" cy="2875189"/>
          </a:xfrm>
        </p:spPr>
        <p:txBody>
          <a:bodyPr anchor="b"/>
          <a:lstStyle>
            <a:lvl1pPr>
              <a:defRPr sz="255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5261" y="4625585"/>
            <a:ext cx="3353217" cy="1511994"/>
          </a:xfrm>
        </p:spPr>
        <p:txBody>
          <a:bodyPr/>
          <a:lstStyle>
            <a:lvl1pPr marL="0" indent="0">
              <a:buNone/>
              <a:defRPr sz="1020">
                <a:solidFill>
                  <a:schemeClr val="tx1"/>
                </a:solidFill>
              </a:defRPr>
            </a:lvl1pPr>
            <a:lvl2pPr marL="194401" indent="0">
              <a:buNone/>
              <a:defRPr sz="850">
                <a:solidFill>
                  <a:schemeClr val="tx1">
                    <a:tint val="75000"/>
                  </a:schemeClr>
                </a:solidFill>
              </a:defRPr>
            </a:lvl2pPr>
            <a:lvl3pPr marL="388803" indent="0">
              <a:buNone/>
              <a:defRPr sz="765">
                <a:solidFill>
                  <a:schemeClr val="tx1">
                    <a:tint val="75000"/>
                  </a:schemeClr>
                </a:solidFill>
              </a:defRPr>
            </a:lvl3pPr>
            <a:lvl4pPr marL="583204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4pPr>
            <a:lvl5pPr marL="777606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5pPr>
            <a:lvl6pPr marL="972007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6pPr>
            <a:lvl7pPr marL="1166409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7pPr>
            <a:lvl8pPr marL="1360810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8pPr>
            <a:lvl9pPr marL="1555212" indent="0">
              <a:buNone/>
              <a:defRPr sz="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396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7285" y="1839993"/>
            <a:ext cx="1652310" cy="438558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68193" y="1839993"/>
            <a:ext cx="1652310" cy="438558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305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92" y="368000"/>
            <a:ext cx="3353217" cy="133599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7792" y="1694395"/>
            <a:ext cx="1644716" cy="830396"/>
          </a:xfrm>
        </p:spPr>
        <p:txBody>
          <a:bodyPr anchor="b"/>
          <a:lstStyle>
            <a:lvl1pPr marL="0" indent="0">
              <a:buNone/>
              <a:defRPr sz="1020" b="1"/>
            </a:lvl1pPr>
            <a:lvl2pPr marL="194401" indent="0">
              <a:buNone/>
              <a:defRPr sz="850" b="1"/>
            </a:lvl2pPr>
            <a:lvl3pPr marL="388803" indent="0">
              <a:buNone/>
              <a:defRPr sz="765" b="1"/>
            </a:lvl3pPr>
            <a:lvl4pPr marL="583204" indent="0">
              <a:buNone/>
              <a:defRPr sz="680" b="1"/>
            </a:lvl4pPr>
            <a:lvl5pPr marL="777606" indent="0">
              <a:buNone/>
              <a:defRPr sz="680" b="1"/>
            </a:lvl5pPr>
            <a:lvl6pPr marL="972007" indent="0">
              <a:buNone/>
              <a:defRPr sz="680" b="1"/>
            </a:lvl6pPr>
            <a:lvl7pPr marL="1166409" indent="0">
              <a:buNone/>
              <a:defRPr sz="680" b="1"/>
            </a:lvl7pPr>
            <a:lvl8pPr marL="1360810" indent="0">
              <a:buNone/>
              <a:defRPr sz="680" b="1"/>
            </a:lvl8pPr>
            <a:lvl9pPr marL="1555212" indent="0">
              <a:buNone/>
              <a:defRPr sz="68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7792" y="2524791"/>
            <a:ext cx="1644716" cy="37135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68193" y="1694395"/>
            <a:ext cx="1652816" cy="830396"/>
          </a:xfrm>
        </p:spPr>
        <p:txBody>
          <a:bodyPr anchor="b"/>
          <a:lstStyle>
            <a:lvl1pPr marL="0" indent="0">
              <a:buNone/>
              <a:defRPr sz="1020" b="1"/>
            </a:lvl1pPr>
            <a:lvl2pPr marL="194401" indent="0">
              <a:buNone/>
              <a:defRPr sz="850" b="1"/>
            </a:lvl2pPr>
            <a:lvl3pPr marL="388803" indent="0">
              <a:buNone/>
              <a:defRPr sz="765" b="1"/>
            </a:lvl3pPr>
            <a:lvl4pPr marL="583204" indent="0">
              <a:buNone/>
              <a:defRPr sz="680" b="1"/>
            </a:lvl4pPr>
            <a:lvl5pPr marL="777606" indent="0">
              <a:buNone/>
              <a:defRPr sz="680" b="1"/>
            </a:lvl5pPr>
            <a:lvl6pPr marL="972007" indent="0">
              <a:buNone/>
              <a:defRPr sz="680" b="1"/>
            </a:lvl6pPr>
            <a:lvl7pPr marL="1166409" indent="0">
              <a:buNone/>
              <a:defRPr sz="680" b="1"/>
            </a:lvl7pPr>
            <a:lvl8pPr marL="1360810" indent="0">
              <a:buNone/>
              <a:defRPr sz="680" b="1"/>
            </a:lvl8pPr>
            <a:lvl9pPr marL="1555212" indent="0">
              <a:buNone/>
              <a:defRPr sz="68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68193" y="2524791"/>
            <a:ext cx="1652816" cy="37135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22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151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567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92" y="460798"/>
            <a:ext cx="1253913" cy="1612794"/>
          </a:xfrm>
        </p:spPr>
        <p:txBody>
          <a:bodyPr anchor="b"/>
          <a:lstStyle>
            <a:lvl1pPr>
              <a:defRPr sz="136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2816" y="995198"/>
            <a:ext cx="1968193" cy="4911982"/>
          </a:xfrm>
        </p:spPr>
        <p:txBody>
          <a:bodyPr/>
          <a:lstStyle>
            <a:lvl1pPr>
              <a:defRPr sz="1361"/>
            </a:lvl1pPr>
            <a:lvl2pPr>
              <a:defRPr sz="1191"/>
            </a:lvl2pPr>
            <a:lvl3pPr>
              <a:defRPr sz="1020"/>
            </a:lvl3pPr>
            <a:lvl4pPr>
              <a:defRPr sz="850"/>
            </a:lvl4pPr>
            <a:lvl5pPr>
              <a:defRPr sz="850"/>
            </a:lvl5pPr>
            <a:lvl6pPr>
              <a:defRPr sz="850"/>
            </a:lvl6pPr>
            <a:lvl7pPr>
              <a:defRPr sz="850"/>
            </a:lvl7pPr>
            <a:lvl8pPr>
              <a:defRPr sz="850"/>
            </a:lvl8pPr>
            <a:lvl9pPr>
              <a:defRPr sz="8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7792" y="2073592"/>
            <a:ext cx="1253913" cy="3841587"/>
          </a:xfrm>
        </p:spPr>
        <p:txBody>
          <a:bodyPr/>
          <a:lstStyle>
            <a:lvl1pPr marL="0" indent="0">
              <a:buNone/>
              <a:defRPr sz="680"/>
            </a:lvl1pPr>
            <a:lvl2pPr marL="194401" indent="0">
              <a:buNone/>
              <a:defRPr sz="595"/>
            </a:lvl2pPr>
            <a:lvl3pPr marL="388803" indent="0">
              <a:buNone/>
              <a:defRPr sz="510"/>
            </a:lvl3pPr>
            <a:lvl4pPr marL="583204" indent="0">
              <a:buNone/>
              <a:defRPr sz="425"/>
            </a:lvl4pPr>
            <a:lvl5pPr marL="777606" indent="0">
              <a:buNone/>
              <a:defRPr sz="425"/>
            </a:lvl5pPr>
            <a:lvl6pPr marL="972007" indent="0">
              <a:buNone/>
              <a:defRPr sz="425"/>
            </a:lvl6pPr>
            <a:lvl7pPr marL="1166409" indent="0">
              <a:buNone/>
              <a:defRPr sz="425"/>
            </a:lvl7pPr>
            <a:lvl8pPr marL="1360810" indent="0">
              <a:buNone/>
              <a:defRPr sz="425"/>
            </a:lvl8pPr>
            <a:lvl9pPr marL="1555212" indent="0">
              <a:buNone/>
              <a:defRPr sz="42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8098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92" y="460798"/>
            <a:ext cx="1253913" cy="1612794"/>
          </a:xfrm>
        </p:spPr>
        <p:txBody>
          <a:bodyPr anchor="b"/>
          <a:lstStyle>
            <a:lvl1pPr>
              <a:defRPr sz="136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52816" y="995198"/>
            <a:ext cx="1968193" cy="4911982"/>
          </a:xfrm>
        </p:spPr>
        <p:txBody>
          <a:bodyPr anchor="t"/>
          <a:lstStyle>
            <a:lvl1pPr marL="0" indent="0">
              <a:buNone/>
              <a:defRPr sz="1361"/>
            </a:lvl1pPr>
            <a:lvl2pPr marL="194401" indent="0">
              <a:buNone/>
              <a:defRPr sz="1191"/>
            </a:lvl2pPr>
            <a:lvl3pPr marL="388803" indent="0">
              <a:buNone/>
              <a:defRPr sz="1020"/>
            </a:lvl3pPr>
            <a:lvl4pPr marL="583204" indent="0">
              <a:buNone/>
              <a:defRPr sz="850"/>
            </a:lvl4pPr>
            <a:lvl5pPr marL="777606" indent="0">
              <a:buNone/>
              <a:defRPr sz="850"/>
            </a:lvl5pPr>
            <a:lvl6pPr marL="972007" indent="0">
              <a:buNone/>
              <a:defRPr sz="850"/>
            </a:lvl6pPr>
            <a:lvl7pPr marL="1166409" indent="0">
              <a:buNone/>
              <a:defRPr sz="850"/>
            </a:lvl7pPr>
            <a:lvl8pPr marL="1360810" indent="0">
              <a:buNone/>
              <a:defRPr sz="850"/>
            </a:lvl8pPr>
            <a:lvl9pPr marL="1555212" indent="0">
              <a:buNone/>
              <a:defRPr sz="85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7792" y="2073592"/>
            <a:ext cx="1253913" cy="3841587"/>
          </a:xfrm>
        </p:spPr>
        <p:txBody>
          <a:bodyPr/>
          <a:lstStyle>
            <a:lvl1pPr marL="0" indent="0">
              <a:buNone/>
              <a:defRPr sz="680"/>
            </a:lvl1pPr>
            <a:lvl2pPr marL="194401" indent="0">
              <a:buNone/>
              <a:defRPr sz="595"/>
            </a:lvl2pPr>
            <a:lvl3pPr marL="388803" indent="0">
              <a:buNone/>
              <a:defRPr sz="510"/>
            </a:lvl3pPr>
            <a:lvl4pPr marL="583204" indent="0">
              <a:buNone/>
              <a:defRPr sz="425"/>
            </a:lvl4pPr>
            <a:lvl5pPr marL="777606" indent="0">
              <a:buNone/>
              <a:defRPr sz="425"/>
            </a:lvl5pPr>
            <a:lvl6pPr marL="972007" indent="0">
              <a:buNone/>
              <a:defRPr sz="425"/>
            </a:lvl6pPr>
            <a:lvl7pPr marL="1166409" indent="0">
              <a:buNone/>
              <a:defRPr sz="425"/>
            </a:lvl7pPr>
            <a:lvl8pPr marL="1360810" indent="0">
              <a:buNone/>
              <a:defRPr sz="425"/>
            </a:lvl8pPr>
            <a:lvl9pPr marL="1555212" indent="0">
              <a:buNone/>
              <a:defRPr sz="42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4423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63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82199" y="367999"/>
            <a:ext cx="838304" cy="58575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7285" y="367999"/>
            <a:ext cx="2466316" cy="58575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726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7286" y="368000"/>
            <a:ext cx="3353217" cy="13359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7286" y="1839993"/>
            <a:ext cx="3353217" cy="4385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7286" y="6406378"/>
            <a:ext cx="874752" cy="367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93C13-5D2E-4D2D-A758-AC4B406D0F65}" type="datetimeFigureOut">
              <a:rPr lang="zh-CN" altLang="en-US" smtClean="0"/>
              <a:t>2022/11/29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7830" y="6406378"/>
            <a:ext cx="1312128" cy="367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45750" y="6406378"/>
            <a:ext cx="874752" cy="367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380A2-EB05-404D-ABE2-829EE60FBB6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25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88803" rtl="0" eaLnBrk="1" latinLnBrk="0" hangingPunct="1">
        <a:lnSpc>
          <a:spcPct val="90000"/>
        </a:lnSpc>
        <a:spcBef>
          <a:spcPct val="0"/>
        </a:spcBef>
        <a:buNone/>
        <a:defRPr sz="187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7201" indent="-97201" algn="l" defTabSz="388803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191" kern="1200">
          <a:solidFill>
            <a:schemeClr val="tx1"/>
          </a:solidFill>
          <a:latin typeface="+mn-lt"/>
          <a:ea typeface="+mn-ea"/>
          <a:cs typeface="+mn-cs"/>
        </a:defRPr>
      </a:lvl1pPr>
      <a:lvl2pPr marL="291602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1020" kern="1200">
          <a:solidFill>
            <a:schemeClr val="tx1"/>
          </a:solidFill>
          <a:latin typeface="+mn-lt"/>
          <a:ea typeface="+mn-ea"/>
          <a:cs typeface="+mn-cs"/>
        </a:defRPr>
      </a:lvl2pPr>
      <a:lvl3pPr marL="486004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850" kern="1200">
          <a:solidFill>
            <a:schemeClr val="tx1"/>
          </a:solidFill>
          <a:latin typeface="+mn-lt"/>
          <a:ea typeface="+mn-ea"/>
          <a:cs typeface="+mn-cs"/>
        </a:defRPr>
      </a:lvl3pPr>
      <a:lvl4pPr marL="680405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765" kern="1200">
          <a:solidFill>
            <a:schemeClr val="tx1"/>
          </a:solidFill>
          <a:latin typeface="+mn-lt"/>
          <a:ea typeface="+mn-ea"/>
          <a:cs typeface="+mn-cs"/>
        </a:defRPr>
      </a:lvl4pPr>
      <a:lvl5pPr marL="874806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765" kern="1200">
          <a:solidFill>
            <a:schemeClr val="tx1"/>
          </a:solidFill>
          <a:latin typeface="+mn-lt"/>
          <a:ea typeface="+mn-ea"/>
          <a:cs typeface="+mn-cs"/>
        </a:defRPr>
      </a:lvl5pPr>
      <a:lvl6pPr marL="1069208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765" kern="1200">
          <a:solidFill>
            <a:schemeClr val="tx1"/>
          </a:solidFill>
          <a:latin typeface="+mn-lt"/>
          <a:ea typeface="+mn-ea"/>
          <a:cs typeface="+mn-cs"/>
        </a:defRPr>
      </a:lvl6pPr>
      <a:lvl7pPr marL="1263609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765" kern="1200">
          <a:solidFill>
            <a:schemeClr val="tx1"/>
          </a:solidFill>
          <a:latin typeface="+mn-lt"/>
          <a:ea typeface="+mn-ea"/>
          <a:cs typeface="+mn-cs"/>
        </a:defRPr>
      </a:lvl7pPr>
      <a:lvl8pPr marL="1458011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765" kern="1200">
          <a:solidFill>
            <a:schemeClr val="tx1"/>
          </a:solidFill>
          <a:latin typeface="+mn-lt"/>
          <a:ea typeface="+mn-ea"/>
          <a:cs typeface="+mn-cs"/>
        </a:defRPr>
      </a:lvl8pPr>
      <a:lvl9pPr marL="1652412" indent="-97201" algn="l" defTabSz="388803" rtl="0" eaLnBrk="1" latinLnBrk="0" hangingPunct="1">
        <a:lnSpc>
          <a:spcPct val="90000"/>
        </a:lnSpc>
        <a:spcBef>
          <a:spcPts val="213"/>
        </a:spcBef>
        <a:buFont typeface="Arial" panose="020B0604020202020204" pitchFamily="34" charset="0"/>
        <a:buChar char="•"/>
        <a:defRPr sz="7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1pPr>
      <a:lvl2pPr marL="194401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2pPr>
      <a:lvl3pPr marL="388803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3pPr>
      <a:lvl4pPr marL="583204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4pPr>
      <a:lvl5pPr marL="777606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5pPr>
      <a:lvl6pPr marL="972007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6pPr>
      <a:lvl7pPr marL="1166409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7pPr>
      <a:lvl8pPr marL="1360810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8pPr>
      <a:lvl9pPr marL="1555212" algn="l" defTabSz="388803" rtl="0" eaLnBrk="1" latinLnBrk="0" hangingPunct="1">
        <a:defRPr sz="7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61290" y="176"/>
            <a:ext cx="3949078" cy="6911623"/>
            <a:chOff x="-61290" y="176"/>
            <a:chExt cx="3949078" cy="6911623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6"/>
              <a:ext cx="3887788" cy="6911623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65" t="76417" r="68743" b="9250"/>
            <a:stretch/>
          </p:blipFill>
          <p:spPr>
            <a:xfrm>
              <a:off x="-61290" y="5288646"/>
              <a:ext cx="1291588" cy="990600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09"/>
          <a:stretch/>
        </p:blipFill>
        <p:spPr>
          <a:xfrm>
            <a:off x="2298032" y="176"/>
            <a:ext cx="1589756" cy="691162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2839702" y="598656"/>
            <a:ext cx="9669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kern="4000" spc="73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2022</a:t>
            </a:r>
            <a:endParaRPr lang="zh-CN" altLang="en-US" sz="1400" kern="4000" spc="73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7163" y="777875"/>
            <a:ext cx="37306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800" b="1" spc="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r>
              <a:rPr lang="en-US" altLang="zh-CN" sz="3800" b="1" spc="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3800" b="1" spc="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方案培训</a:t>
            </a:r>
            <a:endParaRPr lang="zh-CN" altLang="en-US" sz="3800" b="1" spc="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0037" y="1416050"/>
            <a:ext cx="3222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</a:t>
            </a:r>
            <a:r>
              <a:rPr lang="en-US" altLang="zh-CN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网桥</a:t>
            </a:r>
            <a:r>
              <a:rPr lang="en-US" altLang="zh-CN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/AP/</a:t>
            </a:r>
            <a:r>
              <a:rPr lang="zh-CN" altLang="en-US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家用路由器</a:t>
            </a:r>
            <a:endParaRPr lang="zh-CN" altLang="en-US" spc="17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5113" y="2018000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培训时间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419" y="2232506"/>
            <a:ext cx="3815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kern="100" spc="-50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2022/2/16——19:30-21:30</a:t>
            </a:r>
            <a:endParaRPr lang="zh-CN" altLang="en-US" sz="2000" b="1" kern="100" spc="-50" dirty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65113" y="2603623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参与人员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75419" y="2858016"/>
            <a:ext cx="38155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kern="100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合作伙伴、睿易销售、拓展经理</a:t>
            </a:r>
            <a:endParaRPr lang="zh-CN" altLang="en-US" sz="1200" b="1" kern="100" dirty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52413" y="3126979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主讲人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58763" y="3619123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培训概要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5419" y="3388619"/>
            <a:ext cx="28463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许经纬、刘宁、张业添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85741" y="3839720"/>
            <a:ext cx="2846388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1.RG-NBS7006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新品交换机价值传递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2.RG-NBS6002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新品交换机价值传递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3.RG-EST100 PRO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新品网桥价值传递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4.RG-RAP1200(FE)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</a:t>
            </a: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AP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5.RG-EW3200GX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新品家用路由器价值传递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106886" y="5574173"/>
            <a:ext cx="1965325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zh-CN" altLang="en-US" sz="1200" b="1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识别二维码</a:t>
            </a:r>
            <a:endParaRPr lang="en-US" altLang="zh-CN" sz="1200" b="1" dirty="0" smtClean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600"/>
              </a:lnSpc>
            </a:pPr>
            <a:r>
              <a:rPr lang="zh-CN" altLang="en-US" sz="1200" b="1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进入培训课程</a:t>
            </a:r>
            <a:endParaRPr lang="zh-CN" altLang="en-US" sz="1200" b="1" dirty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75419" y="6279246"/>
            <a:ext cx="378936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微吼链接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:https://live.vhall.com/v3/lives/watch/318910636</a:t>
            </a:r>
          </a:p>
          <a:p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4" t="78508" r="72266" b="10351"/>
          <a:stretch/>
        </p:blipFill>
        <p:spPr>
          <a:xfrm>
            <a:off x="340558" y="5435657"/>
            <a:ext cx="749969" cy="77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180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-61290" y="176"/>
            <a:ext cx="3949078" cy="6911623"/>
            <a:chOff x="-61290" y="176"/>
            <a:chExt cx="3949078" cy="6911623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6"/>
              <a:ext cx="3887788" cy="6911623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65" t="76417" r="68743" b="9250"/>
            <a:stretch/>
          </p:blipFill>
          <p:spPr>
            <a:xfrm>
              <a:off x="-61290" y="5288646"/>
              <a:ext cx="1291588" cy="990600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09"/>
          <a:stretch/>
        </p:blipFill>
        <p:spPr>
          <a:xfrm>
            <a:off x="2298032" y="176"/>
            <a:ext cx="1589756" cy="6911623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2839702" y="598656"/>
            <a:ext cx="9566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kern="4000" spc="73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2023</a:t>
            </a:r>
            <a:endParaRPr lang="zh-CN" altLang="en-US" sz="1400" kern="4000" spc="73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57163" y="777875"/>
            <a:ext cx="37306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800" b="1" spc="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r>
              <a:rPr lang="en-US" altLang="zh-CN" sz="3800" b="1" spc="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3800" b="1" spc="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方案培训</a:t>
            </a:r>
            <a:endParaRPr lang="zh-CN" altLang="en-US" sz="3800" b="1" spc="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0037" y="1416050"/>
            <a:ext cx="3222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</a:t>
            </a:r>
            <a:r>
              <a:rPr lang="en-US" altLang="zh-CN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网桥</a:t>
            </a:r>
            <a:r>
              <a:rPr lang="en-US" altLang="zh-CN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/AP/</a:t>
            </a:r>
            <a:r>
              <a:rPr lang="zh-CN" altLang="en-US" spc="17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家用路由器</a:t>
            </a:r>
            <a:endParaRPr lang="zh-CN" altLang="en-US" spc="17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5113" y="2018000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培训时间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419" y="2232506"/>
            <a:ext cx="3815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kern="100" spc="-50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2022/2/16——19:30-21:30</a:t>
            </a:r>
            <a:endParaRPr lang="zh-CN" altLang="en-US" sz="2000" b="1" kern="100" spc="-50" dirty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65113" y="2603623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参与人员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75419" y="2858016"/>
            <a:ext cx="38155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kern="100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合作伙伴、睿易销售、拓展经理</a:t>
            </a:r>
            <a:endParaRPr lang="zh-CN" altLang="en-US" sz="1200" b="1" kern="100" dirty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52413" y="3126979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主讲人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58763" y="3619123"/>
            <a:ext cx="1189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培训概要</a:t>
            </a:r>
            <a:endParaRPr lang="zh-CN" altLang="en-US" sz="1200" dirty="0">
              <a:solidFill>
                <a:schemeClr val="accent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5419" y="3388619"/>
            <a:ext cx="28463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许经纬、刘宁、张业添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85741" y="3839720"/>
            <a:ext cx="2846388" cy="109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1.RG-NBS7006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新品交换机价值传递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2.RG-NBS6002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新品交换机价值传递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3.RG-EST100 PRO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新品网桥价值传递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4.RG-RAP1200(FE)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</a:t>
            </a: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AP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价值传递</a:t>
            </a:r>
          </a:p>
          <a:p>
            <a:pPr>
              <a:lnSpc>
                <a:spcPts val="1600"/>
              </a:lnSpc>
            </a:pPr>
            <a:r>
              <a:rPr lang="en-US" altLang="zh-CN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5.RG-EW3200GX</a:t>
            </a:r>
            <a:r>
              <a:rPr lang="zh-CN" altLang="en-US" sz="1000" spc="-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新品家用路由器价值传递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106886" y="5574173"/>
            <a:ext cx="1965325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</a:pPr>
            <a:r>
              <a:rPr lang="zh-CN" altLang="en-US" sz="1200" b="1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识别二维码</a:t>
            </a:r>
            <a:endParaRPr lang="en-US" altLang="zh-CN" sz="1200" b="1" dirty="0" smtClean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ts val="1600"/>
              </a:lnSpc>
            </a:pPr>
            <a:r>
              <a:rPr lang="zh-CN" altLang="en-US" sz="1200" b="1" dirty="0" smtClean="0">
                <a:solidFill>
                  <a:srgbClr val="A23C0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进入培训课程</a:t>
            </a:r>
            <a:endParaRPr lang="zh-CN" altLang="en-US" sz="1200" b="1" dirty="0">
              <a:solidFill>
                <a:srgbClr val="A23C0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75419" y="6279246"/>
            <a:ext cx="378936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微吼链接</a:t>
            </a:r>
            <a:r>
              <a:rPr lang="en-US" altLang="zh-CN" sz="1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:https://live.vhall.com/v3/lives/watch/318910636</a:t>
            </a:r>
          </a:p>
          <a:p>
            <a:endParaRPr lang="zh-CN" altLang="en-US" sz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4" t="78508" r="72266" b="10351"/>
          <a:stretch/>
        </p:blipFill>
        <p:spPr>
          <a:xfrm>
            <a:off x="340558" y="5435657"/>
            <a:ext cx="749969" cy="77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124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160</Words>
  <Application>Microsoft Office PowerPoint</Application>
  <PresentationFormat>自定义</PresentationFormat>
  <Paragraphs>36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宋体</vt:lpstr>
      <vt:lpstr>微软雅黑</vt:lpstr>
      <vt:lpstr>微软雅黑 Light</vt:lpstr>
      <vt:lpstr>Arial</vt:lpstr>
      <vt:lpstr>Calibri</vt:lpstr>
      <vt:lpstr>Calibri Light</vt:lpstr>
      <vt:lpstr>Office 主题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 a</dc:title>
  <dc:creator>Microsoft 帐户</dc:creator>
  <cp:lastModifiedBy>Microsoft 帐户</cp:lastModifiedBy>
  <cp:revision>12</cp:revision>
  <dcterms:created xsi:type="dcterms:W3CDTF">2022-11-29T03:33:01Z</dcterms:created>
  <dcterms:modified xsi:type="dcterms:W3CDTF">2022-11-29T08:33:09Z</dcterms:modified>
</cp:coreProperties>
</file>