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handoutMasterIdLst>
    <p:handoutMasterId r:id="rId8"/>
  </p:handoutMasterIdLst>
  <p:sldIdLst>
    <p:sldId id="262" r:id="rId3"/>
    <p:sldId id="261" r:id="rId4"/>
    <p:sldId id="257" r:id="rId6"/>
    <p:sldId id="259" r:id="rId7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B2B2"/>
    <a:srgbClr val="202020"/>
    <a:srgbClr val="323232"/>
    <a:srgbClr val="CC3300"/>
    <a:srgbClr val="CC0000"/>
    <a:srgbClr val="FF3300"/>
    <a:srgbClr val="990000"/>
    <a:srgbClr val="FF8D41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480" autoAdjust="0"/>
    <p:restoredTop sz="86374"/>
  </p:normalViewPr>
  <p:slideViewPr>
    <p:cSldViewPr snapToGrid="0" showGuides="1">
      <p:cViewPr varScale="1">
        <p:scale>
          <a:sx n="127" d="100"/>
          <a:sy n="127" d="100"/>
        </p:scale>
        <p:origin x="1952" y="18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2000" cy="720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presProps" Target="presProps.xml"/><Relationship Id="rId8" Type="http://schemas.openxmlformats.org/officeDocument/2006/relationships/handoutMaster" Target="handoutMasters/handoutMaster1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1" Type="http://schemas.openxmlformats.org/officeDocument/2006/relationships/tableStyles" Target="tableStyles.xml"/><Relationship Id="rId10" Type="http://schemas.openxmlformats.org/officeDocument/2006/relationships/viewProps" Target="viewProps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45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45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45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45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C8D182-E4C8-4120-9249-FC9774456FF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4" Type="http://schemas.openxmlformats.org/officeDocument/2006/relationships/image" Target="../media/image3.jpeg"/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gradFill rotWithShape="1">
          <a:gsLst>
            <a:gs pos="0">
              <a:schemeClr val="bg1"/>
            </a:gs>
            <a:gs pos="100000">
              <a:schemeClr val="bg1">
                <a:lumMod val="8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ppt-1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图片 1" descr="WechatIMG61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图片 2" descr="WechatIMG625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ppt-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图片 1" descr="WechatIMG617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ppt-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图片 1" descr="WechatIMG61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2766219"/>
            <a:ext cx="10515600" cy="1325563"/>
          </a:xfrm>
        </p:spPr>
        <p:txBody>
          <a:bodyPr>
            <a:normAutofit/>
          </a:bodyPr>
          <a:lstStyle>
            <a:lvl1pPr algn="ctr">
              <a:defRPr sz="4400" b="0">
                <a:effectLst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pic>
        <p:nvPicPr>
          <p:cNvPr id="5" name="图片 4" descr="WechatIMG62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646747" y="127000"/>
            <a:ext cx="4165200" cy="1600200"/>
          </a:xfrm>
        </p:spPr>
        <p:txBody>
          <a:bodyPr anchor="ctr" anchorCtr="0">
            <a:normAutofit/>
          </a:bodyPr>
          <a:lstStyle>
            <a:lvl1pPr>
              <a:defRPr sz="3200" b="0">
                <a:effectLst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184000" y="766354"/>
            <a:ext cx="5817375" cy="509444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51827" y="2057400"/>
            <a:ext cx="4165200" cy="3811588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824484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8879958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8.jpeg"/><Relationship Id="rId12" Type="http://schemas.openxmlformats.org/officeDocument/2006/relationships/image" Target="../media/image10.jpeg"/><Relationship Id="rId11" Type="http://schemas.openxmlformats.org/officeDocument/2006/relationships/image" Target="../media/image9.png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WechatIMG620"/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图片 1" descr="WechatIMG624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908132" y="2411327"/>
            <a:ext cx="3630638" cy="13220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kumimoji="1" lang="zh-CN" altLang="en-US" sz="8000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目 录</a:t>
            </a:r>
            <a:endParaRPr kumimoji="1" lang="zh-CN" altLang="en-US" sz="8000" b="1" dirty="0">
              <a:solidFill>
                <a:schemeClr val="bg1"/>
              </a:solidFill>
              <a:latin typeface="微软雅黑" charset="-122"/>
              <a:ea typeface="微软雅黑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08003" y="3517453"/>
            <a:ext cx="3630638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kumimoji="1" lang="en-US" altLang="zh-CN" sz="3600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CONTENTS</a:t>
            </a:r>
            <a:endParaRPr kumimoji="1" lang="en-US" altLang="zh-CN" sz="3600" b="1" dirty="0">
              <a:solidFill>
                <a:schemeClr val="bg1"/>
              </a:solidFill>
              <a:latin typeface="微软雅黑" charset="-122"/>
              <a:ea typeface="微软雅黑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298950" y="2571750"/>
            <a:ext cx="673163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kumimoji="1" lang="en-US" altLang="zh-CN" sz="3600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1</a:t>
            </a:r>
            <a:r>
              <a:rPr kumimoji="1" lang="zh-CN" altLang="en-US" sz="3600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级标题（字号</a:t>
            </a:r>
            <a:r>
              <a:rPr kumimoji="1" lang="en-US" altLang="zh-CN" sz="3600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36</a:t>
            </a:r>
            <a:r>
              <a:rPr kumimoji="1" lang="zh-CN" altLang="en-US" sz="3600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）</a:t>
            </a:r>
            <a:endParaRPr kumimoji="1" lang="zh-CN" altLang="en-US" sz="3600" b="1" dirty="0">
              <a:solidFill>
                <a:schemeClr val="bg1"/>
              </a:solidFill>
              <a:latin typeface="微软雅黑" charset="-122"/>
              <a:ea typeface="微软雅黑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298950" y="3599815"/>
            <a:ext cx="673163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kumimoji="1" lang="en-US" altLang="zh-CN" sz="3600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1</a:t>
            </a:r>
            <a:r>
              <a:rPr kumimoji="1" lang="zh-CN" altLang="en-US" sz="3600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级标题（字号</a:t>
            </a:r>
            <a:r>
              <a:rPr kumimoji="1" lang="en-US" altLang="zh-CN" sz="3600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36</a:t>
            </a:r>
            <a:r>
              <a:rPr kumimoji="1" lang="zh-CN" altLang="en-US" sz="3600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）</a:t>
            </a:r>
            <a:endParaRPr kumimoji="1" lang="zh-CN" altLang="en-US" sz="3600" b="1" dirty="0">
              <a:solidFill>
                <a:schemeClr val="bg1"/>
              </a:solidFill>
              <a:latin typeface="微软雅黑" charset="-122"/>
              <a:ea typeface="微软雅黑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5" name="文本框 44"/>
          <p:cNvSpPr txBox="1"/>
          <p:nvPr/>
        </p:nvSpPr>
        <p:spPr>
          <a:xfrm>
            <a:off x="1552575" y="790575"/>
            <a:ext cx="9086850" cy="958850"/>
          </a:xfrm>
          <a:prstGeom prst="rect">
            <a:avLst/>
          </a:prstGeom>
        </p:spPr>
        <p:txBody>
          <a:bodyPr wrap="square" rtlCol="0" anchor="ctr">
            <a:spAutoFit/>
          </a:bodyPr>
          <a:p>
            <a:pPr algn="ctr"/>
            <a:r>
              <a:rPr lang="en-US" altLang="zh-CN" sz="5635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PPT</a:t>
            </a:r>
            <a:r>
              <a:rPr lang="zh-CN" altLang="en-US" sz="5635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使用说明</a:t>
            </a:r>
            <a:endParaRPr lang="zh-CN" altLang="en-US" sz="5635" b="1" dirty="0">
              <a:solidFill>
                <a:schemeClr val="bg1"/>
              </a:solidFill>
              <a:latin typeface="微软雅黑" charset="-122"/>
              <a:ea typeface="微软雅黑" charset="-122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1457960" y="1749108"/>
            <a:ext cx="9276080" cy="2861310"/>
          </a:xfrm>
          <a:prstGeom prst="rect">
            <a:avLst/>
          </a:prstGeom>
        </p:spPr>
        <p:txBody>
          <a:bodyPr wrap="square" rtlCol="0" anchor="ctr">
            <a:spAutoFit/>
          </a:bodyPr>
          <a:p>
            <a:pPr marL="495300" indent="-4953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400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字体</a:t>
            </a:r>
            <a:r>
              <a:rPr lang="zh-CN" altLang="en-US" sz="2400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：微软雅黑</a:t>
            </a:r>
            <a:endParaRPr lang="en-US" altLang="zh-CN" sz="2400" dirty="0">
              <a:solidFill>
                <a:schemeClr val="bg1"/>
              </a:solidFill>
              <a:latin typeface="微软雅黑" charset="-122"/>
              <a:ea typeface="微软雅黑" charset="-122"/>
            </a:endParaRPr>
          </a:p>
          <a:p>
            <a:pPr marL="495300" indent="-4953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400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字号</a:t>
            </a:r>
            <a:r>
              <a:rPr lang="zh-CN" altLang="en-US" sz="2400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：按模板推荐字号使用，也可根据实际情况选择其他字号，</a:t>
            </a:r>
            <a:endParaRPr lang="zh-CN" altLang="en-US" sz="2400" dirty="0">
              <a:solidFill>
                <a:schemeClr val="bg1"/>
              </a:solidFill>
              <a:latin typeface="微软雅黑" charset="-122"/>
              <a:ea typeface="微软雅黑" charset="-122"/>
            </a:endParaRPr>
          </a:p>
          <a:p>
            <a:pPr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400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              </a:t>
            </a:r>
            <a:r>
              <a:rPr lang="zh-CN" altLang="en-US" sz="2400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最小不小于</a:t>
            </a:r>
            <a:r>
              <a:rPr lang="en-US" altLang="zh-CN" sz="2400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18</a:t>
            </a:r>
            <a:r>
              <a:rPr lang="zh-CN" altLang="en-US" sz="2400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号字</a:t>
            </a:r>
            <a:endParaRPr lang="en-US" altLang="zh-CN" sz="2400" dirty="0">
              <a:solidFill>
                <a:schemeClr val="bg1"/>
              </a:solidFill>
              <a:latin typeface="微软雅黑" charset="-122"/>
              <a:ea typeface="微软雅黑" charset="-122"/>
            </a:endParaRPr>
          </a:p>
          <a:p>
            <a:pPr marL="495300" indent="-4953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400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颜色</a:t>
            </a:r>
            <a:r>
              <a:rPr lang="zh-CN" altLang="en-US" sz="2400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：不超过三种颜色</a:t>
            </a:r>
            <a:endParaRPr lang="zh-CN" altLang="en-US" sz="2400" dirty="0">
              <a:solidFill>
                <a:schemeClr val="bg1"/>
              </a:solidFill>
              <a:latin typeface="微软雅黑" charset="-122"/>
              <a:ea typeface="微软雅黑" charset="-122"/>
            </a:endParaRPr>
          </a:p>
          <a:p>
            <a:pPr marL="495300" indent="-4953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2400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PPT</a:t>
            </a:r>
            <a:r>
              <a:rPr lang="zh-CN" altLang="en-US" sz="2400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辅助</a:t>
            </a:r>
            <a:r>
              <a:rPr lang="zh-CN" altLang="en-US" sz="2400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色系：</a:t>
            </a:r>
            <a:endParaRPr lang="zh-CN" altLang="en-US" sz="2400" dirty="0">
              <a:solidFill>
                <a:schemeClr val="bg1"/>
              </a:solidFill>
              <a:latin typeface="微软雅黑" charset="-122"/>
              <a:ea typeface="微软雅黑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156075" y="4953635"/>
            <a:ext cx="961390" cy="276225"/>
          </a:xfrm>
          <a:prstGeom prst="rect">
            <a:avLst/>
          </a:prstGeom>
          <a:solidFill>
            <a:srgbClr val="F2B8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2250" dirty="0">
              <a:highlight>
                <a:srgbClr val="FFFF00"/>
              </a:highlight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4156075" y="5357495"/>
            <a:ext cx="961390" cy="276225"/>
          </a:xfrm>
          <a:prstGeom prst="rect">
            <a:avLst/>
          </a:prstGeom>
          <a:solidFill>
            <a:srgbClr val="FD5C0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2250"/>
          </a:p>
        </p:txBody>
      </p:sp>
      <p:sp>
        <p:nvSpPr>
          <p:cNvPr id="25" name="矩形 24"/>
          <p:cNvSpPr/>
          <p:nvPr/>
        </p:nvSpPr>
        <p:spPr>
          <a:xfrm>
            <a:off x="4142740" y="4145915"/>
            <a:ext cx="961390" cy="276225"/>
          </a:xfrm>
          <a:prstGeom prst="rect">
            <a:avLst/>
          </a:prstGeom>
          <a:solidFill>
            <a:srgbClr val="00DC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2250"/>
          </a:p>
        </p:txBody>
      </p:sp>
      <p:sp>
        <p:nvSpPr>
          <p:cNvPr id="27" name="矩形 26"/>
          <p:cNvSpPr/>
          <p:nvPr/>
        </p:nvSpPr>
        <p:spPr>
          <a:xfrm>
            <a:off x="4156075" y="4549775"/>
            <a:ext cx="961390" cy="276225"/>
          </a:xfrm>
          <a:prstGeom prst="rect">
            <a:avLst/>
          </a:prstGeom>
          <a:solidFill>
            <a:srgbClr val="0055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2250"/>
          </a:p>
        </p:txBody>
      </p:sp>
      <p:sp>
        <p:nvSpPr>
          <p:cNvPr id="29" name="矩形 28"/>
          <p:cNvSpPr/>
          <p:nvPr/>
        </p:nvSpPr>
        <p:spPr>
          <a:xfrm>
            <a:off x="4156075" y="5761355"/>
            <a:ext cx="961390" cy="276225"/>
          </a:xfrm>
          <a:prstGeom prst="rect">
            <a:avLst/>
          </a:prstGeom>
          <a:solidFill>
            <a:srgbClr val="E1E6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2250"/>
          </a:p>
        </p:txBody>
      </p:sp>
      <p:sp>
        <p:nvSpPr>
          <p:cNvPr id="26" name="文本框 25"/>
          <p:cNvSpPr txBox="1"/>
          <p:nvPr/>
        </p:nvSpPr>
        <p:spPr>
          <a:xfrm>
            <a:off x="5322570" y="4108768"/>
            <a:ext cx="1821815" cy="349250"/>
          </a:xfrm>
          <a:prstGeom prst="rect">
            <a:avLst/>
          </a:prstGeom>
        </p:spPr>
        <p:txBody>
          <a:bodyPr wrap="square" rtlCol="0" anchor="ctr">
            <a:spAutoFit/>
          </a:bodyPr>
          <a:p>
            <a:pPr algn="ctr">
              <a:lnSpc>
                <a:spcPct val="12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R0  G220  B165</a:t>
            </a:r>
            <a:endParaRPr lang="en-US" altLang="zh-CN" sz="14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322570" y="4504373"/>
            <a:ext cx="1821815" cy="349250"/>
          </a:xfrm>
          <a:prstGeom prst="rect">
            <a:avLst/>
          </a:prstGeom>
        </p:spPr>
        <p:txBody>
          <a:bodyPr wrap="square" rtlCol="0" anchor="ctr">
            <a:spAutoFit/>
          </a:bodyPr>
          <a:p>
            <a:pPr algn="ctr">
              <a:lnSpc>
                <a:spcPct val="12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R0  G85  B205</a:t>
            </a:r>
            <a:endParaRPr lang="en-US" altLang="zh-CN" sz="14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322570" y="4931093"/>
            <a:ext cx="1821815" cy="349250"/>
          </a:xfrm>
          <a:prstGeom prst="rect">
            <a:avLst/>
          </a:prstGeom>
        </p:spPr>
        <p:txBody>
          <a:bodyPr wrap="square" rtlCol="0" anchor="ctr">
            <a:spAutoFit/>
          </a:bodyPr>
          <a:p>
            <a:pPr algn="ctr">
              <a:lnSpc>
                <a:spcPct val="12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R242  G184  B68</a:t>
            </a:r>
            <a:endParaRPr lang="en-US" altLang="zh-CN" sz="14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322570" y="5320983"/>
            <a:ext cx="1821815" cy="349250"/>
          </a:xfrm>
          <a:prstGeom prst="rect">
            <a:avLst/>
          </a:prstGeom>
        </p:spPr>
        <p:txBody>
          <a:bodyPr wrap="square" rtlCol="0" anchor="ctr">
            <a:spAutoFit/>
          </a:bodyPr>
          <a:p>
            <a:pPr algn="ctr">
              <a:lnSpc>
                <a:spcPct val="12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R253  G92  B4</a:t>
            </a:r>
            <a:endParaRPr lang="en-US" altLang="zh-CN" sz="14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322570" y="5724843"/>
            <a:ext cx="1821815" cy="349250"/>
          </a:xfrm>
          <a:prstGeom prst="rect">
            <a:avLst/>
          </a:prstGeom>
        </p:spPr>
        <p:txBody>
          <a:bodyPr wrap="square" rtlCol="0" anchor="ctr">
            <a:spAutoFit/>
          </a:bodyPr>
          <a:p>
            <a:pPr algn="ctr">
              <a:lnSpc>
                <a:spcPct val="12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R225  G230  B235</a:t>
            </a:r>
            <a:endParaRPr lang="en-US" altLang="zh-CN" sz="14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alibri">
      <a:majorFont>
        <a:latin typeface="Calibri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宋体"/>
        <a:ea typeface=""/>
        <a:cs typeface=""/>
        <a:font script="Jpan" typeface="游ゴシック Light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宋体"/>
        <a:ea typeface=""/>
        <a:cs typeface=""/>
        <a:font script="Jpan" typeface="游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185</Words>
  <Application>WPS 表格</Application>
  <PresentationFormat>宽屏</PresentationFormat>
  <Paragraphs>26</Paragraphs>
  <Slides>4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16" baseType="lpstr">
      <vt:lpstr>Arial</vt:lpstr>
      <vt:lpstr>宋体</vt:lpstr>
      <vt:lpstr>Wingdings</vt:lpstr>
      <vt:lpstr>微软雅黑</vt:lpstr>
      <vt:lpstr>汉仪旗黑</vt:lpstr>
      <vt:lpstr>微软雅黑</vt:lpstr>
      <vt:lpstr>Calibri</vt:lpstr>
      <vt:lpstr>Helvetica Neue</vt:lpstr>
      <vt:lpstr>汉仪书宋二KW</vt:lpstr>
      <vt:lpstr>宋体</vt:lpstr>
      <vt:lpstr>Arial Unicode MS</vt:lpstr>
      <vt:lpstr>Office 主题​​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/>
  <cp:lastModifiedBy>李信</cp:lastModifiedBy>
  <cp:revision>14</cp:revision>
  <dcterms:created xsi:type="dcterms:W3CDTF">2023-03-22T01:36:47Z</dcterms:created>
  <dcterms:modified xsi:type="dcterms:W3CDTF">2023-03-22T01:36:47Z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2052-5.2.1.7798</vt:lpwstr>
  </property>
  <property fmtid="{D5CDD505-2E9C-101B-9397-08002B2CF9AE}" pid="3" name="ICV">
    <vt:lpwstr>6FBE1AB2B2C8E6E0AF5B1A645FEC19EF_43</vt:lpwstr>
  </property>
</Properties>
</file>