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83" r:id="rId2"/>
    <p:sldId id="381" r:id="rId3"/>
    <p:sldId id="382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14" autoAdjust="0"/>
    <p:restoredTop sz="94660"/>
  </p:normalViewPr>
  <p:slideViewPr>
    <p:cSldViewPr showGuides="1">
      <p:cViewPr varScale="1">
        <p:scale>
          <a:sx n="92" d="100"/>
          <a:sy n="92" d="100"/>
        </p:scale>
        <p:origin x="60" y="2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B2F95-C667-4DEE-8032-549A2B389EEE}" type="datetimeFigureOut">
              <a:rPr lang="zh-CN" altLang="en-US" smtClean="0"/>
              <a:t>2022/3/5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2E1C9-7507-4164-96DE-A6D1DA712F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234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C02C-5346-48B4-96AF-A2DAA3056F89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19600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D823-A491-43E7-8882-B16A300AEF89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85149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7B317-A20C-4BFE-BAD2-C952A6FCCAAB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2871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90429-91CD-4A71-ABDF-8A435766E3B0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29040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F9346-F180-43C5-B1E2-C665BC2DA856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0541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E6033-4164-4A82-8C9E-DAEE255FFC94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6944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0954-C7C6-4548-B670-91C1F8A63149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33301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2B94-5FD8-4BF6-A51F-C4921CF8A767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2769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100-49EB-4F2F-888D-F2C07C045618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73877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3D1D-4CBB-45BA-9D64-6029D7FD88CA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83572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99EBE-C6CC-42A0-BCC5-23A6A4B6C3D5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36046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855C2-D559-426D-9C01-C77F27647E63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10090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BD1B3040-0580-45B7-9DD1-391BA807D2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341" y="1433794"/>
            <a:ext cx="6107318" cy="343536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631504" y="2135814"/>
            <a:ext cx="89289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6000" b="1" spc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38659" y="3463641"/>
            <a:ext cx="4914681" cy="362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1758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副标题</a:t>
            </a:r>
          </a:p>
        </p:txBody>
      </p:sp>
      <p:pic>
        <p:nvPicPr>
          <p:cNvPr id="8" name="图片 7" descr="图示&#10;&#10;低可信度描述已自动生成">
            <a:extLst>
              <a:ext uri="{FF2B5EF4-FFF2-40B4-BE49-F238E27FC236}">
                <a16:creationId xmlns:a16="http://schemas.microsoft.com/office/drawing/2014/main" xmlns="" id="{227ACD2D-064C-4852-A147-019C3316E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4133400"/>
            <a:ext cx="6703221" cy="26974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07946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形用户界面, 应用程序&#10;&#10;描述已自动生成">
            <a:extLst>
              <a:ext uri="{FF2B5EF4-FFF2-40B4-BE49-F238E27FC236}">
                <a16:creationId xmlns:a16="http://schemas.microsoft.com/office/drawing/2014/main" xmlns="" id="{32AE8E7A-788A-41FC-9D0A-8D9AD25B2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184232" y="2924944"/>
            <a:ext cx="28775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r>
              <a:rPr kumimoji="1"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pic>
        <p:nvPicPr>
          <p:cNvPr id="6" name="图片 5" descr="文本&#10;&#10;描述已自动生成">
            <a:extLst>
              <a:ext uri="{FF2B5EF4-FFF2-40B4-BE49-F238E27FC236}">
                <a16:creationId xmlns:a16="http://schemas.microsoft.com/office/drawing/2014/main" xmlns="" id="{77EC8352-FD08-4874-BF7B-D73F544315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328" y="188640"/>
            <a:ext cx="2952327" cy="5531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>
        <p159:morph option="byObject"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5</Words>
  <Application>Microsoft Office PowerPoint</Application>
  <PresentationFormat>宽屏</PresentationFormat>
  <Paragraphs>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等线 Light</vt:lpstr>
      <vt:lpstr>微软雅黑</vt:lpstr>
      <vt:lpstr>微软雅黑</vt:lpstr>
      <vt:lpstr>Arial</vt:lpstr>
      <vt:lpstr>Calibri</vt:lpstr>
      <vt:lpstr>Calibri Light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HUAWEI</cp:lastModifiedBy>
  <cp:revision>36</cp:revision>
  <dcterms:created xsi:type="dcterms:W3CDTF">2016-12-02T08:56:59Z</dcterms:created>
  <dcterms:modified xsi:type="dcterms:W3CDTF">2022-03-05T02:16:46Z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2052-8.1.0.2424</vt:lpwstr>
  </property>
</Properties>
</file>