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9"/>
  </p:handoutMasterIdLst>
  <p:sldIdLst>
    <p:sldId id="256" r:id="rId3"/>
    <p:sldId id="257" r:id="rId5"/>
    <p:sldId id="258" r:id="rId6"/>
    <p:sldId id="259" r:id="rId7"/>
    <p:sldId id="260" r:id="rId8"/>
  </p:sldIdLst>
  <p:sldSz cx="9144000" cy="6858000" type="screen4x3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80" autoAdjust="0"/>
    <p:restoredTop sz="86374"/>
  </p:normalViewPr>
  <p:slideViewPr>
    <p:cSldViewPr snapToGrid="0" showGuides="1">
      <p:cViewPr varScale="1">
        <p:scale>
          <a:sx n="127" d="100"/>
          <a:sy n="127" d="100"/>
        </p:scale>
        <p:origin x="1952" y="1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handoutMaster" Target="handoutMasters/handoutMaster1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249892" y="1279525"/>
            <a:ext cx="4605867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gradFill rotWithShape="1">
          <a:gsLst>
            <a:gs pos="0">
              <a:schemeClr val="bg1"/>
            </a:gs>
            <a:gs pos="100000">
              <a:schemeClr val="bg1">
                <a:lumMod val="8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WechatIMG59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270" y="0"/>
            <a:ext cx="914146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WechatIMG59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270" y="0"/>
            <a:ext cx="914146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WechatIMG60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270" y="0"/>
            <a:ext cx="914146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WechatIMG60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270" y="0"/>
            <a:ext cx="914146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1" y="1744961"/>
            <a:ext cx="386834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1" y="2615609"/>
            <a:ext cx="3868340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744961"/>
            <a:ext cx="38873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615609"/>
            <a:ext cx="3887391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66219"/>
            <a:ext cx="7886700" cy="1325563"/>
          </a:xfrm>
        </p:spPr>
        <p:txBody>
          <a:bodyPr>
            <a:normAutofit/>
          </a:bodyPr>
          <a:lstStyle>
            <a:lvl1pPr algn="ctr">
              <a:defRPr sz="4400" b="0">
                <a:effectLst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485060" y="127000"/>
            <a:ext cx="3123900" cy="1600200"/>
          </a:xfrm>
        </p:spPr>
        <p:txBody>
          <a:bodyPr anchor="ctr" anchorCtr="0">
            <a:normAutofit/>
          </a:bodyPr>
          <a:lstStyle>
            <a:lvl1pPr>
              <a:defRPr sz="3200" b="0">
                <a:effectLst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3888000" y="766354"/>
            <a:ext cx="4363031" cy="509444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88870" y="2057400"/>
            <a:ext cx="3123900" cy="3811588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68363" y="365125"/>
            <a:ext cx="1146987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6659969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0" y="551543"/>
            <a:ext cx="78867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image" Target="../media/image5.png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509987" y="1313412"/>
            <a:ext cx="3630638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kumimoji="1" lang="zh-CN" altLang="en-US" sz="80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目 录</a:t>
            </a:r>
            <a:endParaRPr kumimoji="1" lang="zh-CN" altLang="en-US" sz="8000" b="1" dirty="0">
              <a:solidFill>
                <a:schemeClr val="bg1"/>
              </a:solidFill>
              <a:latin typeface="微软雅黑" charset="-122"/>
              <a:ea typeface="微软雅黑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09858" y="2419538"/>
            <a:ext cx="3630638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kumimoji="1" lang="en-US" altLang="zh-CN" sz="36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CONTENTS</a:t>
            </a:r>
            <a:endParaRPr kumimoji="1" lang="en-US" altLang="zh-CN" sz="3600" b="1" dirty="0">
              <a:solidFill>
                <a:schemeClr val="bg1"/>
              </a:solidFill>
              <a:latin typeface="微软雅黑" charset="-122"/>
              <a:ea typeface="微软雅黑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09905" y="3260090"/>
            <a:ext cx="673163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kumimoji="1" lang="en-US" altLang="zh-CN" sz="36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1</a:t>
            </a:r>
            <a:r>
              <a:rPr kumimoji="1" lang="zh-CN" altLang="en-US" sz="36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级标题（字号</a:t>
            </a:r>
            <a:r>
              <a:rPr kumimoji="1" lang="en-US" altLang="zh-CN" sz="36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36</a:t>
            </a:r>
            <a:r>
              <a:rPr kumimoji="1" lang="zh-CN" altLang="en-US" sz="36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）</a:t>
            </a:r>
            <a:endParaRPr kumimoji="1" lang="zh-CN" altLang="en-US" sz="3600" b="1" dirty="0">
              <a:solidFill>
                <a:schemeClr val="bg1"/>
              </a:solidFill>
              <a:latin typeface="微软雅黑" charset="-122"/>
              <a:ea typeface="微软雅黑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09905" y="4288155"/>
            <a:ext cx="673163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kumimoji="1" lang="en-US" altLang="zh-CN" sz="36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1</a:t>
            </a:r>
            <a:r>
              <a:rPr kumimoji="1" lang="zh-CN" altLang="en-US" sz="36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级标题（字号</a:t>
            </a:r>
            <a:r>
              <a:rPr kumimoji="1" lang="en-US" altLang="zh-CN" sz="36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36</a:t>
            </a:r>
            <a:r>
              <a:rPr kumimoji="1" lang="zh-CN" altLang="en-US" sz="36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）</a:t>
            </a:r>
            <a:endParaRPr kumimoji="1" lang="zh-CN" altLang="en-US" sz="3600" b="1" dirty="0">
              <a:solidFill>
                <a:schemeClr val="bg1"/>
              </a:solidFill>
              <a:latin typeface="微软雅黑" charset="-122"/>
              <a:ea typeface="微软雅黑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" name="文本框 44"/>
          <p:cNvSpPr txBox="1"/>
          <p:nvPr/>
        </p:nvSpPr>
        <p:spPr>
          <a:xfrm>
            <a:off x="0" y="1335405"/>
            <a:ext cx="9086850" cy="958850"/>
          </a:xfrm>
          <a:prstGeom prst="rect">
            <a:avLst/>
          </a:prstGeom>
        </p:spPr>
        <p:txBody>
          <a:bodyPr wrap="square" rtlCol="0" anchor="ctr">
            <a:spAutoFit/>
          </a:bodyPr>
          <a:p>
            <a:pPr algn="ctr"/>
            <a:r>
              <a:rPr lang="en-US" altLang="zh-CN" sz="5635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PPT</a:t>
            </a:r>
            <a:r>
              <a:rPr lang="zh-CN" altLang="en-US" sz="5635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使用说明</a:t>
            </a:r>
            <a:endParaRPr lang="zh-CN" altLang="en-US" sz="5635" b="1" dirty="0">
              <a:solidFill>
                <a:schemeClr val="bg1"/>
              </a:solidFill>
              <a:latin typeface="微软雅黑" charset="-122"/>
              <a:ea typeface="微软雅黑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-94615" y="2505075"/>
            <a:ext cx="9276080" cy="2306955"/>
          </a:xfrm>
          <a:prstGeom prst="rect">
            <a:avLst/>
          </a:prstGeom>
        </p:spPr>
        <p:txBody>
          <a:bodyPr wrap="square" rtlCol="0" anchor="ctr">
            <a:spAutoFit/>
          </a:bodyPr>
          <a:p>
            <a:pPr marL="495300" indent="-4953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4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字体</a:t>
            </a:r>
            <a:r>
              <a:rPr lang="zh-CN" altLang="en-US" sz="2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：微软雅黑</a:t>
            </a:r>
            <a:endParaRPr lang="en-US" altLang="zh-CN" sz="2400" dirty="0">
              <a:solidFill>
                <a:schemeClr val="bg1"/>
              </a:solidFill>
              <a:latin typeface="微软雅黑" charset="-122"/>
              <a:ea typeface="微软雅黑" charset="-122"/>
            </a:endParaRPr>
          </a:p>
          <a:p>
            <a:pPr marL="495300" indent="-4953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4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字号</a:t>
            </a:r>
            <a:r>
              <a:rPr lang="zh-CN" altLang="en-US" sz="2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：按模板推荐字号使用，也可根据实际情况选择其他字号，</a:t>
            </a:r>
            <a:endParaRPr lang="zh-CN" altLang="en-US" sz="2400" dirty="0">
              <a:solidFill>
                <a:schemeClr val="bg1"/>
              </a:solidFill>
              <a:latin typeface="微软雅黑" charset="-122"/>
              <a:ea typeface="微软雅黑" charset="-122"/>
            </a:endParaRPr>
          </a:p>
          <a:p>
            <a:pPr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              </a:t>
            </a:r>
            <a:r>
              <a:rPr lang="zh-CN" altLang="en-US" sz="2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最小不小于</a:t>
            </a:r>
            <a:r>
              <a:rPr lang="en-US" altLang="zh-CN" sz="2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24</a:t>
            </a:r>
            <a:r>
              <a:rPr lang="zh-CN" altLang="en-US" sz="2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号字</a:t>
            </a:r>
            <a:endParaRPr lang="en-US" altLang="zh-CN" sz="2400" dirty="0">
              <a:solidFill>
                <a:schemeClr val="bg1"/>
              </a:solidFill>
              <a:latin typeface="微软雅黑" charset="-122"/>
              <a:ea typeface="微软雅黑" charset="-122"/>
            </a:endParaRPr>
          </a:p>
          <a:p>
            <a:pPr marL="495300" indent="-4953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4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颜色</a:t>
            </a:r>
            <a:r>
              <a:rPr lang="zh-CN" altLang="en-US" sz="2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：不超过三种颜色</a:t>
            </a:r>
            <a:endParaRPr lang="zh-CN" altLang="en-US" sz="2400" dirty="0">
              <a:solidFill>
                <a:schemeClr val="bg1"/>
              </a:solidFill>
              <a:latin typeface="微软雅黑" charset="-122"/>
              <a:ea typeface="微软雅黑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" name="文本框 44"/>
          <p:cNvSpPr txBox="1"/>
          <p:nvPr/>
        </p:nvSpPr>
        <p:spPr>
          <a:xfrm>
            <a:off x="0" y="2767965"/>
            <a:ext cx="9086850" cy="1322070"/>
          </a:xfrm>
          <a:prstGeom prst="rect">
            <a:avLst/>
          </a:prstGeom>
        </p:spPr>
        <p:txBody>
          <a:bodyPr wrap="square" rtlCol="0" anchor="ctr">
            <a:spAutoFit/>
          </a:bodyPr>
          <a:p>
            <a:pPr algn="ctr"/>
            <a:r>
              <a:rPr lang="en-US" sz="80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THANKS</a:t>
            </a:r>
            <a:endParaRPr lang="en-US" sz="8000" b="1" dirty="0">
              <a:solidFill>
                <a:schemeClr val="bg1"/>
              </a:solidFill>
              <a:latin typeface="微软雅黑" charset="-122"/>
              <a:ea typeface="微软雅黑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宋体"/>
        <a:ea typeface=""/>
        <a:cs typeface=""/>
        <a:font script="Jpan" typeface="游ゴシック Light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宋体"/>
        <a:ea typeface=""/>
        <a:cs typeface=""/>
        <a:font script="Jpan" typeface="游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112</Words>
  <Application>WPS 表格</Application>
  <PresentationFormat>宽屏</PresentationFormat>
  <Paragraphs>17</Paragraphs>
  <Slides>5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6" baseType="lpstr">
      <vt:lpstr>Arial</vt:lpstr>
      <vt:lpstr>宋体</vt:lpstr>
      <vt:lpstr>Wingdings</vt:lpstr>
      <vt:lpstr>Calibri</vt:lpstr>
      <vt:lpstr>Helvetica Neue</vt:lpstr>
      <vt:lpstr>汉仪书宋二KW</vt:lpstr>
      <vt:lpstr>微软雅黑</vt:lpstr>
      <vt:lpstr>汉仪旗黑</vt:lpstr>
      <vt:lpstr>宋体</vt:lpstr>
      <vt:lpstr>Arial Unicode MS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lastModifiedBy>李信</cp:lastModifiedBy>
  <cp:revision>12</cp:revision>
  <dcterms:created xsi:type="dcterms:W3CDTF">2023-03-21T05:42:48Z</dcterms:created>
  <dcterms:modified xsi:type="dcterms:W3CDTF">2023-03-21T05:42:48Z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2052-5.2.1.7798</vt:lpwstr>
  </property>
  <property fmtid="{D5CDD505-2E9C-101B-9397-08002B2CF9AE}" pid="3" name="ICV">
    <vt:lpwstr>1C6DC435C13AA739B7421964346B2DD7_41</vt:lpwstr>
  </property>
</Properties>
</file>