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2022/6/15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李周\C\RG-FCR14 V2 FR-PWR14\效果图\5555555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0" y="980728"/>
            <a:ext cx="9036013" cy="469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077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李周\C\RG-FCR14 V2 FR-PWR14\丝印图档\444444444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" y="836712"/>
            <a:ext cx="913947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163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李周\C\RG-FCR14 V2 FR-PWR14\效果图\3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4" y="890447"/>
            <a:ext cx="9036140" cy="4698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966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李周\C\RG-FCR14 V2 FR-PWR14\效果图\66666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2" y="1052736"/>
            <a:ext cx="9000998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555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</cp:revision>
  <dcterms:created xsi:type="dcterms:W3CDTF">2022-06-13T02:41:09Z</dcterms:created>
  <dcterms:modified xsi:type="dcterms:W3CDTF">2022-06-15T05:55:40Z</dcterms:modified>
</cp:coreProperties>
</file>