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sldIdLst>
    <p:sldId id="260" r:id="rId5"/>
    <p:sldId id="257" r:id="rId6"/>
    <p:sldId id="262" r:id="rId7"/>
    <p:sldId id="259" r:id="rId8"/>
    <p:sldId id="267" r:id="rId9"/>
    <p:sldId id="268" r:id="rId10"/>
    <p:sldId id="258" r:id="rId11"/>
    <p:sldId id="270" r:id="rId12"/>
    <p:sldId id="271" r:id="rId13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46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2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7" Type="http://schemas.openxmlformats.org/officeDocument/2006/relationships/tags" Target="tags/tag42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 descr="图片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 descr="图片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C7B60-4C69-4116-91D2-6DE2541E708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53FB7-4117-45FE-9EC5-7A483D8D70E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4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13.xml"/><Relationship Id="rId8" Type="http://schemas.openxmlformats.org/officeDocument/2006/relationships/tags" Target="../tags/tag12.xml"/><Relationship Id="rId7" Type="http://schemas.openxmlformats.org/officeDocument/2006/relationships/tags" Target="../tags/tag11.xml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0" Type="http://schemas.openxmlformats.org/officeDocument/2006/relationships/slideLayout" Target="../slideLayouts/slideLayout14.xml"/><Relationship Id="rId2" Type="http://schemas.openxmlformats.org/officeDocument/2006/relationships/image" Target="../media/image10.png"/><Relationship Id="rId19" Type="http://schemas.openxmlformats.org/officeDocument/2006/relationships/image" Target="../media/image9.png"/><Relationship Id="rId18" Type="http://schemas.openxmlformats.org/officeDocument/2006/relationships/tags" Target="../tags/tag21.xml"/><Relationship Id="rId17" Type="http://schemas.openxmlformats.org/officeDocument/2006/relationships/image" Target="../media/image8.png"/><Relationship Id="rId16" Type="http://schemas.openxmlformats.org/officeDocument/2006/relationships/tags" Target="../tags/tag20.xml"/><Relationship Id="rId15" Type="http://schemas.openxmlformats.org/officeDocument/2006/relationships/tags" Target="../tags/tag19.xml"/><Relationship Id="rId14" Type="http://schemas.openxmlformats.org/officeDocument/2006/relationships/tags" Target="../tags/tag18.xml"/><Relationship Id="rId13" Type="http://schemas.openxmlformats.org/officeDocument/2006/relationships/tags" Target="../tags/tag17.xml"/><Relationship Id="rId12" Type="http://schemas.openxmlformats.org/officeDocument/2006/relationships/tags" Target="../tags/tag16.xml"/><Relationship Id="rId11" Type="http://schemas.openxmlformats.org/officeDocument/2006/relationships/tags" Target="../tags/tag15.xml"/><Relationship Id="rId10" Type="http://schemas.openxmlformats.org/officeDocument/2006/relationships/tags" Target="../tags/tag14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png"/><Relationship Id="rId8" Type="http://schemas.openxmlformats.org/officeDocument/2006/relationships/tags" Target="../tags/tag30.xml"/><Relationship Id="rId7" Type="http://schemas.openxmlformats.org/officeDocument/2006/relationships/image" Target="../media/image8.png"/><Relationship Id="rId6" Type="http://schemas.openxmlformats.org/officeDocument/2006/relationships/tags" Target="../tags/tag29.xml"/><Relationship Id="rId5" Type="http://schemas.openxmlformats.org/officeDocument/2006/relationships/tags" Target="../tags/tag28.xml"/><Relationship Id="rId4" Type="http://schemas.openxmlformats.org/officeDocument/2006/relationships/tags" Target="../tags/tag27.xml"/><Relationship Id="rId3" Type="http://schemas.openxmlformats.org/officeDocument/2006/relationships/tags" Target="../tags/tag26.xml"/><Relationship Id="rId2" Type="http://schemas.openxmlformats.org/officeDocument/2006/relationships/image" Target="../media/image7.png"/><Relationship Id="rId11" Type="http://schemas.openxmlformats.org/officeDocument/2006/relationships/slideLayout" Target="../slideLayouts/slideLayout3.xml"/><Relationship Id="rId10" Type="http://schemas.openxmlformats.org/officeDocument/2006/relationships/tags" Target="../tags/tag31.xml"/><Relationship Id="rId1" Type="http://schemas.openxmlformats.org/officeDocument/2006/relationships/tags" Target="../tags/tag25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38.xml"/><Relationship Id="rId8" Type="http://schemas.openxmlformats.org/officeDocument/2006/relationships/tags" Target="../tags/tag37.xml"/><Relationship Id="rId7" Type="http://schemas.openxmlformats.org/officeDocument/2006/relationships/tags" Target="../tags/tag36.xml"/><Relationship Id="rId6" Type="http://schemas.openxmlformats.org/officeDocument/2006/relationships/tags" Target="../tags/tag35.xml"/><Relationship Id="rId5" Type="http://schemas.openxmlformats.org/officeDocument/2006/relationships/tags" Target="../tags/tag34.xml"/><Relationship Id="rId4" Type="http://schemas.openxmlformats.org/officeDocument/2006/relationships/tags" Target="../tags/tag33.xml"/><Relationship Id="rId3" Type="http://schemas.openxmlformats.org/officeDocument/2006/relationships/tags" Target="../tags/tag32.xml"/><Relationship Id="rId2" Type="http://schemas.openxmlformats.org/officeDocument/2006/relationships/image" Target="../media/image9.png"/><Relationship Id="rId14" Type="http://schemas.openxmlformats.org/officeDocument/2006/relationships/slideLayout" Target="../slideLayouts/slideLayout26.xml"/><Relationship Id="rId13" Type="http://schemas.openxmlformats.org/officeDocument/2006/relationships/image" Target="../media/image12.png"/><Relationship Id="rId12" Type="http://schemas.openxmlformats.org/officeDocument/2006/relationships/tags" Target="../tags/tag40.xml"/><Relationship Id="rId11" Type="http://schemas.openxmlformats.org/officeDocument/2006/relationships/tags" Target="../tags/tag39.xml"/><Relationship Id="rId10" Type="http://schemas.openxmlformats.org/officeDocument/2006/relationships/image" Target="../media/image11.png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6.xml"/><Relationship Id="rId3" Type="http://schemas.openxmlformats.org/officeDocument/2006/relationships/tags" Target="../tags/tag41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1641" y="2321004"/>
            <a:ext cx="109164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kumimoji="1"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23888" y="3454052"/>
            <a:ext cx="10944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endParaRPr kumimoji="1"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54" y="356009"/>
            <a:ext cx="1315051" cy="42199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1657" y="6395314"/>
            <a:ext cx="1351838" cy="22835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23888" y="451747"/>
            <a:ext cx="10944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编写注意要点</a:t>
            </a:r>
            <a:endParaRPr kumimoji="1"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62269" y="2159034"/>
            <a:ext cx="580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r>
              <a:rPr kumimoji="1" lang="en-US" altLang="zh-CN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kumimoji="1" lang="zh-CN" altLang="en-US" sz="2400" b="1" dirty="0">
              <a:solidFill>
                <a:srgbClr val="00DC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62270" y="3063181"/>
            <a:ext cx="580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kumimoji="1" lang="en-US" altLang="zh-CN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kumimoji="1" lang="zh-CN" altLang="en-US" sz="2400" b="1" dirty="0">
              <a:solidFill>
                <a:srgbClr val="00DC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886157" y="3063181"/>
            <a:ext cx="9043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一个页面放置太多内容不易阅读，请进行</a:t>
            </a:r>
            <a:r>
              <a:rPr kumimoji="1"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适当分页</a:t>
            </a:r>
            <a:endParaRPr kumimoji="1"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62269" y="3967328"/>
            <a:ext cx="580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r>
              <a:rPr kumimoji="1" lang="en-US" altLang="zh-CN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kumimoji="1" lang="zh-CN" altLang="en-US" sz="2400" b="1" dirty="0">
              <a:solidFill>
                <a:srgbClr val="00DC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886156" y="3967328"/>
            <a:ext cx="9681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多行文案的行间距不宜过紧密，请</a:t>
            </a:r>
            <a:r>
              <a:rPr kumimoji="1"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适度调整行间距</a:t>
            </a:r>
            <a:endParaRPr kumimoji="1"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62269" y="4871475"/>
            <a:ext cx="580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kumimoji="1" lang="en-US" altLang="zh-CN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kumimoji="1" lang="zh-CN" altLang="en-US" sz="2400" b="1" dirty="0">
              <a:solidFill>
                <a:srgbClr val="00DC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886156" y="4871475"/>
            <a:ext cx="9681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请根据内容，</a:t>
            </a:r>
            <a:r>
              <a:rPr kumimoji="1"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选择合适的排版</a:t>
            </a:r>
            <a:endParaRPr kumimoji="1"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62269" y="5775623"/>
            <a:ext cx="580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</a:t>
            </a:r>
            <a:r>
              <a:rPr kumimoji="1" lang="en-US" altLang="zh-CN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kumimoji="1" lang="zh-CN" altLang="en-US" sz="2400" b="1" dirty="0">
              <a:solidFill>
                <a:srgbClr val="00DC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886156" y="5775623"/>
            <a:ext cx="9681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课件编写完成后，请在手机和电脑都过一下，</a:t>
            </a:r>
            <a:r>
              <a:rPr lang="zh-CN" altLang="en-US" sz="24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保证可读、易读</a:t>
            </a:r>
            <a:endParaRPr kumimoji="1"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886156" y="2159034"/>
            <a:ext cx="9296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字体统一</a:t>
            </a:r>
            <a:r>
              <a:rPr lang="zh-CN" altLang="en-US" sz="24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微软雅黑</a:t>
            </a:r>
            <a:r>
              <a:rPr lang="zh-CN" altLang="en-US" sz="2400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，字过小不易阅读，建议</a:t>
            </a:r>
            <a:r>
              <a:rPr lang="zh-CN" altLang="en-US" sz="24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字号不小于</a:t>
            </a:r>
            <a:r>
              <a:rPr lang="en-US" altLang="zh-CN" sz="24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r>
              <a:rPr lang="zh-CN" altLang="en-US" sz="24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，最小</a:t>
            </a:r>
            <a:r>
              <a:rPr lang="en-US" altLang="zh-CN" sz="24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16</a:t>
            </a:r>
            <a:endParaRPr kumimoji="1"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700" y="389420"/>
            <a:ext cx="2426461" cy="23929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23888" y="451747"/>
            <a:ext cx="10944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kumimoji="1"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700" y="389420"/>
            <a:ext cx="2426461" cy="239296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262269" y="2159034"/>
            <a:ext cx="580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r>
              <a:rPr kumimoji="1" lang="en-US" altLang="zh-CN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kumimoji="1" lang="zh-CN" altLang="en-US" sz="2400" b="1" dirty="0">
              <a:solidFill>
                <a:srgbClr val="00DC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886156" y="2159034"/>
            <a:ext cx="420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单击此处添加章节标题</a:t>
            </a:r>
            <a:endParaRPr kumimoji="1"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62270" y="3063181"/>
            <a:ext cx="580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kumimoji="1" lang="en-US" altLang="zh-CN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kumimoji="1" lang="zh-CN" altLang="en-US" sz="2400" b="1" dirty="0">
              <a:solidFill>
                <a:srgbClr val="00DC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886157" y="3063181"/>
            <a:ext cx="420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单击此处添加章节标题</a:t>
            </a:r>
            <a:endParaRPr kumimoji="1"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62269" y="3967328"/>
            <a:ext cx="580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r>
              <a:rPr kumimoji="1" lang="en-US" altLang="zh-CN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kumimoji="1" lang="zh-CN" altLang="en-US" sz="2400" b="1" dirty="0">
              <a:solidFill>
                <a:srgbClr val="00DC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886156" y="3967328"/>
            <a:ext cx="420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单击此处添加章节标题</a:t>
            </a:r>
            <a:endParaRPr kumimoji="1"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62269" y="4871475"/>
            <a:ext cx="580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kumimoji="1" lang="en-US" altLang="zh-CN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kumimoji="1" lang="zh-CN" altLang="en-US" sz="2400" b="1" dirty="0">
              <a:solidFill>
                <a:srgbClr val="00DC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886156" y="4871475"/>
            <a:ext cx="420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单击此处添加章节标题</a:t>
            </a:r>
            <a:endParaRPr kumimoji="1"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2269" y="5775623"/>
            <a:ext cx="580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</a:t>
            </a:r>
            <a:r>
              <a:rPr kumimoji="1" lang="en-US" altLang="zh-CN" sz="2400" b="1" dirty="0">
                <a:solidFill>
                  <a:srgbClr val="00DCA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kumimoji="1" lang="zh-CN" altLang="en-US" sz="2400" b="1" dirty="0">
              <a:solidFill>
                <a:srgbClr val="00DCA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86156" y="5775623"/>
            <a:ext cx="420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单击此处添加章节标题</a:t>
            </a:r>
            <a:endParaRPr kumimoji="1"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云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43845" y="6484620"/>
            <a:ext cx="1512570" cy="325120"/>
          </a:xfrm>
          <a:prstGeom prst="rect">
            <a:avLst/>
          </a:prstGeom>
        </p:spPr>
      </p:pic>
      <p:pic>
        <p:nvPicPr>
          <p:cNvPr id="7" name="图片 6" descr="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6537960"/>
            <a:ext cx="2216785" cy="218440"/>
          </a:xfrm>
          <a:prstGeom prst="rect">
            <a:avLst/>
          </a:prstGeom>
        </p:spPr>
      </p:pic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651641" y="3013501"/>
            <a:ext cx="10916472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p>
            <a:pPr algn="ctr"/>
            <a:r>
              <a:rPr lang="zh-CN" altLang="en-US" sz="4800" b="1" spc="30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kumimoji="1" lang="zh-CN" altLang="en-US" sz="48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4"/>
            </p:custDataLst>
          </p:nvPr>
        </p:nvSpPr>
        <p:spPr>
          <a:xfrm>
            <a:off x="4790660" y="1237759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kumimoji="1"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endParaRPr kumimoji="1"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>
            <p:custDataLst>
              <p:tags r:id="rId5"/>
            </p:custDataLst>
          </p:nvPr>
        </p:nvSpPr>
        <p:spPr>
          <a:xfrm>
            <a:off x="5798482" y="1237759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kumimoji="1" lang="zh-CN" altLang="en-US" sz="3200" b="1" dirty="0">
                <a:solidFill>
                  <a:srgbClr val="2F6D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kumimoji="1" lang="zh-CN" altLang="en-US" sz="3200" b="1" dirty="0">
              <a:solidFill>
                <a:srgbClr val="2F6D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6"/>
            </p:custDataLst>
          </p:nvPr>
        </p:nvSpPr>
        <p:spPr>
          <a:xfrm>
            <a:off x="6806304" y="1237759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r"/>
            <a:r>
              <a:rPr kumimoji="1"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章</a:t>
            </a:r>
            <a:endParaRPr kumimoji="1"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238842" y="1328286"/>
            <a:ext cx="3721250" cy="2091599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069697" y="1328286"/>
            <a:ext cx="3721250" cy="2091599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07988" y="1328286"/>
            <a:ext cx="3721250" cy="2091599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260985" y="109855"/>
            <a:ext cx="5471795" cy="513715"/>
          </a:xfrm>
          <a:prstGeom prst="rect">
            <a:avLst/>
          </a:prstGeom>
          <a:noFill/>
        </p:spPr>
        <p:txBody>
          <a:bodyPr wrap="square">
            <a:noAutofit/>
          </a:bodyPr>
          <a:p>
            <a:r>
              <a: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r>
              <a:rPr lang="en-US" altLang="zh-CN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spc="300" dirty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单击此处添加章节标题</a:t>
            </a:r>
            <a:endParaRPr kumimoji="1" lang="zh-CN" altLang="en-US" sz="20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6302275" y="144287"/>
            <a:ext cx="5472112" cy="338554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algn="r"/>
            <a:r>
              <a:rPr lang="zh-CN" altLang="en-US" sz="1600" dirty="0"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*</a:t>
            </a:r>
            <a:r>
              <a:rPr lang="zh-CN" altLang="en-US" sz="1600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此页为多</a:t>
            </a:r>
            <a:r>
              <a:rPr lang="zh-CN" altLang="en-US" sz="1600" dirty="0">
                <a:solidFill>
                  <a:srgbClr val="FFFF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图文模板页</a:t>
            </a:r>
            <a:endParaRPr kumimoji="1" lang="zh-CN" altLang="en-US" sz="1600" spc="300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>
            <p:custDataLst>
              <p:tags r:id="rId7"/>
            </p:custDataLst>
          </p:nvPr>
        </p:nvSpPr>
        <p:spPr>
          <a:xfrm>
            <a:off x="417613" y="3655574"/>
            <a:ext cx="3721250" cy="258645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p>
            <a:r>
              <a:rPr kumimoji="1"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endParaRPr kumimoji="1"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8"/>
            </p:custDataLst>
          </p:nvPr>
        </p:nvSpPr>
        <p:spPr>
          <a:xfrm>
            <a:off x="695541" y="800089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kumimoji="1"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>
            <p:custDataLst>
              <p:tags r:id="rId9"/>
            </p:custDataLst>
          </p:nvPr>
        </p:nvSpPr>
        <p:spPr>
          <a:xfrm>
            <a:off x="407306" y="830699"/>
            <a:ext cx="288235" cy="288235"/>
          </a:xfrm>
          <a:prstGeom prst="ellipse">
            <a:avLst/>
          </a:prstGeom>
          <a:solidFill>
            <a:srgbClr val="2F6D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kumimoji="1" lang="en-US" altLang="zh-CN" b="1" dirty="0"/>
              <a:t>1</a:t>
            </a:r>
            <a:endParaRPr kumimoji="1" lang="zh-CN" altLang="en-US" b="1" dirty="0"/>
          </a:p>
        </p:txBody>
      </p:sp>
      <p:sp>
        <p:nvSpPr>
          <p:cNvPr id="27" name="矩形 26"/>
          <p:cNvSpPr/>
          <p:nvPr>
            <p:custDataLst>
              <p:tags r:id="rId10"/>
            </p:custDataLst>
          </p:nvPr>
        </p:nvSpPr>
        <p:spPr>
          <a:xfrm>
            <a:off x="8060072" y="3655574"/>
            <a:ext cx="3721250" cy="258645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p>
            <a:r>
              <a:rPr kumimoji="1"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endParaRPr kumimoji="1"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>
            <p:custDataLst>
              <p:tags r:id="rId11"/>
            </p:custDataLst>
          </p:nvPr>
        </p:nvSpPr>
        <p:spPr>
          <a:xfrm>
            <a:off x="4238843" y="3655574"/>
            <a:ext cx="3721250" cy="258645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p>
            <a:r>
              <a:rPr kumimoji="1"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endParaRPr kumimoji="1"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>
            <p:custDataLst>
              <p:tags r:id="rId12"/>
            </p:custDataLst>
          </p:nvPr>
        </p:nvSpPr>
        <p:spPr>
          <a:xfrm>
            <a:off x="4536021" y="800089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kumimoji="1"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>
            <p:custDataLst>
              <p:tags r:id="rId13"/>
            </p:custDataLst>
          </p:nvPr>
        </p:nvSpPr>
        <p:spPr>
          <a:xfrm>
            <a:off x="4247786" y="830699"/>
            <a:ext cx="288235" cy="288235"/>
          </a:xfrm>
          <a:prstGeom prst="ellipse">
            <a:avLst/>
          </a:prstGeom>
          <a:solidFill>
            <a:srgbClr val="2F6D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kumimoji="1" lang="en-US" altLang="zh-CN" b="1" dirty="0"/>
              <a:t>2</a:t>
            </a:r>
            <a:endParaRPr kumimoji="1" lang="zh-CN" altLang="en-US" b="1" dirty="0"/>
          </a:p>
        </p:txBody>
      </p:sp>
      <p:sp>
        <p:nvSpPr>
          <p:cNvPr id="31" name="文本框 30"/>
          <p:cNvSpPr txBox="1"/>
          <p:nvPr>
            <p:custDataLst>
              <p:tags r:id="rId14"/>
            </p:custDataLst>
          </p:nvPr>
        </p:nvSpPr>
        <p:spPr>
          <a:xfrm>
            <a:off x="8347625" y="800089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kumimoji="1"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>
            <p:custDataLst>
              <p:tags r:id="rId15"/>
            </p:custDataLst>
          </p:nvPr>
        </p:nvSpPr>
        <p:spPr>
          <a:xfrm>
            <a:off x="8059390" y="830699"/>
            <a:ext cx="288235" cy="288235"/>
          </a:xfrm>
          <a:prstGeom prst="ellipse">
            <a:avLst/>
          </a:prstGeom>
          <a:solidFill>
            <a:srgbClr val="2F6D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kumimoji="1" lang="en-US" altLang="zh-CN" b="1" dirty="0"/>
              <a:t>3</a:t>
            </a:r>
            <a:endParaRPr kumimoji="1" lang="zh-CN" altLang="en-US" b="1" dirty="0"/>
          </a:p>
        </p:txBody>
      </p:sp>
      <p:pic>
        <p:nvPicPr>
          <p:cNvPr id="9" name="图片 8" descr="云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10443845" y="6484620"/>
            <a:ext cx="1512570" cy="325120"/>
          </a:xfrm>
          <a:prstGeom prst="rect">
            <a:avLst/>
          </a:prstGeom>
        </p:spPr>
      </p:pic>
      <p:pic>
        <p:nvPicPr>
          <p:cNvPr id="10" name="图片 9" descr="3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342900" y="6537960"/>
            <a:ext cx="2216785" cy="2184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700" y="389420"/>
            <a:ext cx="2426461" cy="239296"/>
          </a:xfrm>
          <a:prstGeom prst="rect">
            <a:avLst/>
          </a:prstGeom>
        </p:spPr>
      </p:pic>
      <p:sp>
        <p:nvSpPr>
          <p:cNvPr id="2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046794" y="2127900"/>
            <a:ext cx="6257389" cy="5161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u"/>
            </a:pPr>
            <a:r>
              <a:rPr lang="zh-CN" altLang="en-US" spc="300" dirty="0"/>
              <a:t>本课时适用对象：</a:t>
            </a:r>
            <a:endParaRPr lang="zh-CN" altLang="en-US" spc="300" dirty="0"/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944697" y="2576298"/>
            <a:ext cx="6097836" cy="17054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+mn-ea"/>
              </a:rPr>
              <a:t>单击此处添加内容</a:t>
            </a:r>
            <a:endParaRPr lang="en-US" altLang="zh-CN" dirty="0">
              <a:latin typeface="+mn-ea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+mn-ea"/>
              </a:rPr>
              <a:t>单击此处添加内容</a:t>
            </a:r>
            <a:endParaRPr lang="en-US" altLang="zh-CN" dirty="0">
              <a:latin typeface="+mn-ea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+mn-ea"/>
              </a:rPr>
              <a:t>单击此处添加内容</a:t>
            </a:r>
            <a:endParaRPr lang="en-US" altLang="zh-CN" dirty="0">
              <a:latin typeface="+mn-ea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+mn-ea"/>
              </a:rPr>
              <a:t>单击此处添加内容</a:t>
            </a:r>
            <a:endParaRPr lang="en-US" altLang="zh-CN" dirty="0">
              <a:latin typeface="+mn-ea"/>
            </a:endParaRPr>
          </a:p>
        </p:txBody>
      </p:sp>
      <p:sp>
        <p:nvSpPr>
          <p:cNvPr id="17" name="文本框 16"/>
          <p:cNvSpPr txBox="1"/>
          <p:nvPr>
            <p:custDataLst>
              <p:tags r:id="rId4"/>
            </p:custDataLst>
          </p:nvPr>
        </p:nvSpPr>
        <p:spPr>
          <a:xfrm>
            <a:off x="623886" y="489238"/>
            <a:ext cx="10944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 用 对 象</a:t>
            </a:r>
            <a:endParaRPr kumimoji="1"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700" y="210350"/>
            <a:ext cx="2426461" cy="239296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705848" y="800089"/>
            <a:ext cx="22402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kumimoji="1"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>
            <p:custDataLst>
              <p:tags r:id="rId4"/>
            </p:custDataLst>
          </p:nvPr>
        </p:nvSpPr>
        <p:spPr>
          <a:xfrm>
            <a:off x="417613" y="830699"/>
            <a:ext cx="288235" cy="288235"/>
          </a:xfrm>
          <a:prstGeom prst="ellipse">
            <a:avLst/>
          </a:prstGeom>
          <a:solidFill>
            <a:srgbClr val="2F6D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kumimoji="1" lang="en-US" altLang="zh-CN" b="1" dirty="0"/>
              <a:t>1</a:t>
            </a:r>
            <a:endParaRPr kumimoji="1" lang="zh-CN" altLang="en-US" b="1" dirty="0"/>
          </a:p>
        </p:txBody>
      </p:sp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417613" y="113509"/>
            <a:ext cx="5472112" cy="39878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r>
              <a: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r>
              <a:rPr lang="en-US" altLang="zh-CN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spc="300" dirty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单击此处添加章节标题</a:t>
            </a:r>
            <a:endParaRPr kumimoji="1" lang="zh-CN" altLang="en-US" sz="20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图片 10" descr="云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0443845" y="6484620"/>
            <a:ext cx="1512570" cy="325120"/>
          </a:xfrm>
          <a:prstGeom prst="rect">
            <a:avLst/>
          </a:prstGeom>
        </p:spPr>
      </p:pic>
      <p:pic>
        <p:nvPicPr>
          <p:cNvPr id="12" name="图片 11" descr="3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342900" y="6537960"/>
            <a:ext cx="2216785" cy="218440"/>
          </a:xfrm>
          <a:prstGeom prst="rect">
            <a:avLst/>
          </a:prstGeom>
        </p:spPr>
      </p:pic>
      <p:graphicFrame>
        <p:nvGraphicFramePr>
          <p:cNvPr id="13" name="表格 3"/>
          <p:cNvGraphicFramePr>
            <a:graphicFrameLocks noGrp="1"/>
          </p:cNvGraphicFramePr>
          <p:nvPr>
            <p:ph idx="4294967295"/>
            <p:custDataLst>
              <p:tags r:id="rId10"/>
            </p:custDataLst>
          </p:nvPr>
        </p:nvGraphicFramePr>
        <p:xfrm>
          <a:off x="417615" y="1395730"/>
          <a:ext cx="11356772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9193"/>
                <a:gridCol w="2839193"/>
                <a:gridCol w="2839193"/>
                <a:gridCol w="2839193"/>
              </a:tblGrid>
              <a:tr h="370840">
                <a:tc>
                  <a:txBody>
                    <a:bodyPr/>
                    <a:p>
                      <a:r>
                        <a:rPr lang="zh-CN" altLang="en-US" b="0" i="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点击编辑表头</a:t>
                      </a:r>
                      <a:endParaRPr lang="zh-CN" altLang="en-US" b="0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1" i="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点击编辑表头</a:t>
                      </a:r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1" i="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点击编辑表头</a:t>
                      </a:r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1" i="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点击编辑表头</a:t>
                      </a:r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云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43845" y="6484620"/>
            <a:ext cx="1512570" cy="325120"/>
          </a:xfrm>
          <a:prstGeom prst="rect">
            <a:avLst/>
          </a:prstGeom>
        </p:spPr>
      </p:pic>
      <p:pic>
        <p:nvPicPr>
          <p:cNvPr id="7" name="图片 6" descr="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6537960"/>
            <a:ext cx="2216785" cy="218440"/>
          </a:xfrm>
          <a:prstGeom prst="rect">
            <a:avLst/>
          </a:prstGeom>
        </p:spPr>
      </p:pic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623888" y="618347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b="1" dirty="0">
                <a:solidFill>
                  <a:srgbClr val="2F6D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</a:t>
            </a:r>
            <a:r>
              <a:rPr kumimoji="1"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观看</a:t>
            </a:r>
            <a:endParaRPr kumimoji="1"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内容占位符 2"/>
          <p:cNvSpPr>
            <a:spLocks noGrp="1"/>
          </p:cNvSpPr>
          <p:nvPr>
            <p:ph idx="4294967295"/>
            <p:custDataLst>
              <p:tags r:id="rId4"/>
            </p:custDataLst>
          </p:nvPr>
        </p:nvSpPr>
        <p:spPr>
          <a:xfrm>
            <a:off x="623888" y="1646738"/>
            <a:ext cx="4362450" cy="787400"/>
          </a:xfrm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kumimoji="1"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如果对此课件有任何疑问，可联系右侧负责人，我们将会第一时间为你提供咨询和帮助</a:t>
            </a:r>
            <a:endParaRPr kumimoji="1"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内容占位符 2"/>
          <p:cNvSpPr txBox="1"/>
          <p:nvPr>
            <p:custDataLst>
              <p:tags r:id="rId5"/>
            </p:custDataLst>
          </p:nvPr>
        </p:nvSpPr>
        <p:spPr>
          <a:xfrm>
            <a:off x="623888" y="5274748"/>
            <a:ext cx="4377141" cy="458908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kumimoji="1" lang="zh-CN" altLang="en-US" sz="1800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微信扫码加好友</a:t>
            </a:r>
            <a:endParaRPr kumimoji="1" lang="zh-CN" altLang="en-US" sz="1800" dirty="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>
            <p:custDataLst>
              <p:tags r:id="rId6"/>
            </p:custDataLst>
          </p:nvPr>
        </p:nvSpPr>
        <p:spPr>
          <a:xfrm>
            <a:off x="1660283" y="3007866"/>
            <a:ext cx="2304350" cy="2239200"/>
          </a:xfrm>
          <a:prstGeom prst="rect">
            <a:avLst/>
          </a:prstGeom>
          <a:solidFill>
            <a:schemeClr val="bg1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6080081" y="2423092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姓名</a:t>
            </a:r>
            <a:endParaRPr kumimoji="1"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8"/>
            </p:custDataLst>
          </p:nvPr>
        </p:nvSpPr>
        <p:spPr>
          <a:xfrm>
            <a:off x="6081510" y="305966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锐捷睿易对应岗位</a:t>
            </a:r>
            <a:endParaRPr kumimoji="1"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图片 15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6145417" y="3879369"/>
            <a:ext cx="1548000" cy="494852"/>
          </a:xfrm>
          <a:prstGeom prst="rect">
            <a:avLst/>
          </a:prstGeom>
        </p:spPr>
      </p:pic>
      <p:sp>
        <p:nvSpPr>
          <p:cNvPr id="17" name="文本框 16"/>
          <p:cNvSpPr txBox="1"/>
          <p:nvPr>
            <p:custDataLst>
              <p:tags r:id="rId11"/>
            </p:custDataLst>
          </p:nvPr>
        </p:nvSpPr>
        <p:spPr>
          <a:xfrm>
            <a:off x="6658590" y="394519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>
                <a:solidFill>
                  <a:srgbClr val="3941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联系我</a:t>
            </a:r>
            <a:endParaRPr kumimoji="1" lang="zh-CN" altLang="en-US" dirty="0">
              <a:solidFill>
                <a:srgbClr val="3941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8164536" y="1771048"/>
            <a:ext cx="3037410" cy="508695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云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43845" y="6484620"/>
            <a:ext cx="1512570" cy="325120"/>
          </a:xfrm>
          <a:prstGeom prst="rect">
            <a:avLst/>
          </a:prstGeom>
        </p:spPr>
      </p:pic>
      <p:pic>
        <p:nvPicPr>
          <p:cNvPr id="7" name="图片 6" descr="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6537960"/>
            <a:ext cx="2216785" cy="218440"/>
          </a:xfrm>
          <a:prstGeom prst="rect">
            <a:avLst/>
          </a:prstGeom>
        </p:spPr>
      </p:pic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2969578" y="2767822"/>
            <a:ext cx="5262880" cy="13220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8000" b="1" i="1" dirty="0">
                <a:solidFill>
                  <a:srgbClr val="2F6D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</a:t>
            </a:r>
            <a:r>
              <a:rPr kumimoji="1" lang="zh-CN" altLang="en-US" sz="8000" b="1" i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观看！</a:t>
            </a:r>
            <a:endParaRPr kumimoji="1" lang="zh-CN" altLang="en-US" sz="8000" b="1" i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"/>
</p:tagLst>
</file>

<file path=ppt/tags/tag28.xml><?xml version="1.0" encoding="utf-8"?>
<p:tagLst xmlns:p="http://schemas.openxmlformats.org/presentationml/2006/main">
  <p:tag name="KSO_WM_BEAUTIFY_FLAG" val=""/>
</p:tagLst>
</file>

<file path=ppt/tags/tag29.xml><?xml version="1.0" encoding="utf-8"?>
<p:tagLst xmlns:p="http://schemas.openxmlformats.org/presentationml/2006/main">
  <p:tag name="KSO_WM_BEAUTIFY_FLAG" val=""/>
</p:tagLst>
</file>

<file path=ppt/tags/tag30.xml><?xml version="1.0" encoding="utf-8"?>
<p:tagLst xmlns:p="http://schemas.openxmlformats.org/presentationml/2006/main">
  <p:tag name="KSO_WM_BEAUTIFY_FLAG" val=""/>
</p:tagLst>
</file>

<file path=ppt/tags/tag31.xml><?xml version="1.0" encoding="utf-8"?>
<p:tagLst xmlns:p="http://schemas.openxmlformats.org/presentationml/2006/main">
  <p:tag name="KSO_WM_UNIT_TABLE_BEAUTIFY" val="smartTable{3e52655e-2f62-4622-9cf8-d704bee5d76b}"/>
  <p:tag name="KSO_WM_BEAUTIFY_FLAG" val=""/>
</p:tagLst>
</file>

<file path=ppt/tags/tag32.xml><?xml version="1.0" encoding="utf-8"?>
<p:tagLst xmlns:p="http://schemas.openxmlformats.org/presentationml/2006/main">
  <p:tag name="KSO_WM_BEAUTIFY_FLAG" val=""/>
</p:tagLst>
</file>

<file path=ppt/tags/tag33.xml><?xml version="1.0" encoding="utf-8"?>
<p:tagLst xmlns:p="http://schemas.openxmlformats.org/presentationml/2006/main">
  <p:tag name="KSO_WM_BEAUTIFY_FLAG" val=""/>
</p:tagLst>
</file>

<file path=ppt/tags/tag34.xml><?xml version="1.0" encoding="utf-8"?>
<p:tagLst xmlns:p="http://schemas.openxmlformats.org/presentationml/2006/main">
  <p:tag name="KSO_WM_BEAUTIFY_FLAG" val=""/>
</p:tagLst>
</file>

<file path=ppt/tags/tag35.xml><?xml version="1.0" encoding="utf-8"?>
<p:tagLst xmlns:p="http://schemas.openxmlformats.org/presentationml/2006/main">
  <p:tag name="KSO_WM_BEAUTIFY_FLAG" val=""/>
</p:tagLst>
</file>

<file path=ppt/tags/tag36.xml><?xml version="1.0" encoding="utf-8"?>
<p:tagLst xmlns:p="http://schemas.openxmlformats.org/presentationml/2006/main">
  <p:tag name="KSO_WM_BEAUTIFY_FLAG" val=""/>
</p:tagLst>
</file>

<file path=ppt/tags/tag37.xml><?xml version="1.0" encoding="utf-8"?>
<p:tagLst xmlns:p="http://schemas.openxmlformats.org/presentationml/2006/main">
  <p:tag name="KSO_WM_BEAUTIFY_FLAG" val=""/>
</p:tagLst>
</file>

<file path=ppt/tags/tag38.xml><?xml version="1.0" encoding="utf-8"?>
<p:tagLst xmlns:p="http://schemas.openxmlformats.org/presentationml/2006/main">
  <p:tag name="KSO_WM_BEAUTIFY_FLAG" val=""/>
</p:tagLst>
</file>

<file path=ppt/tags/tag39.xml><?xml version="1.0" encoding="utf-8"?>
<p:tagLst xmlns:p="http://schemas.openxmlformats.org/presentationml/2006/main">
  <p:tag name="KSO_WM_BEAUTIFY_FLAG" val=""/>
</p:tagLst>
</file>

<file path=ppt/tags/tag40.xml><?xml version="1.0" encoding="utf-8"?>
<p:tagLst xmlns:p="http://schemas.openxmlformats.org/presentationml/2006/main">
  <p:tag name="KSO_WM_BEAUTIFY_FLAG" val=""/>
</p:tagLst>
</file>

<file path=ppt/tags/tag41.xml><?xml version="1.0" encoding="utf-8"?>
<p:tagLst xmlns:p="http://schemas.openxmlformats.org/presentationml/2006/main">
  <p:tag name="KSO_WM_BEAUTIFY_FLAG" val=""/>
</p:tagLst>
</file>

<file path=ppt/tags/tag42.xml><?xml version="1.0" encoding="utf-8"?>
<p:tagLst xmlns:p="http://schemas.openxmlformats.org/presentationml/2006/main">
  <p:tag name="KSO_WPP_MARK_KEY" val="2b11fa66-a36d-40cd-8f6c-0350b0ca1be4"/>
  <p:tag name="COMMONDATA" val="eyJoZGlkIjoiZDIzMjRlNGM4NDJmNWI0ZWZiYWExMTliNDg0M2FiYTY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462</Words>
  <Application>WPS 演示</Application>
  <PresentationFormat>宽屏</PresentationFormat>
  <Paragraphs>115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9</vt:i4>
      </vt:variant>
    </vt:vector>
  </HeadingPairs>
  <TitlesOfParts>
    <vt:vector size="20" baseType="lpstr">
      <vt:lpstr>Arial</vt:lpstr>
      <vt:lpstr>宋体</vt:lpstr>
      <vt:lpstr>Wingdings</vt:lpstr>
      <vt:lpstr>微软雅黑</vt:lpstr>
      <vt:lpstr>Arial Unicode MS</vt:lpstr>
      <vt:lpstr>等线 Light</vt:lpstr>
      <vt:lpstr>等线</vt:lpstr>
      <vt:lpstr>Calibri</vt:lpstr>
      <vt:lpstr>Office 主题​​</vt:lpstr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 君每</dc:creator>
  <cp:lastModifiedBy>WPS_1640844686</cp:lastModifiedBy>
  <cp:revision>3</cp:revision>
  <dcterms:created xsi:type="dcterms:W3CDTF">2023-06-07T07:02:00Z</dcterms:created>
  <dcterms:modified xsi:type="dcterms:W3CDTF">2023-06-07T12:04:07Z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A1EE05C8BE664AE59A353FF62EF84C3F_13</vt:lpwstr>
  </property>
  <property fmtid="{D5CDD505-2E9C-101B-9397-08002B2CF9AE}" pid="3" name="KSOProductBuildVer">
    <vt:lpwstr>2052-11.1.0.14036</vt:lpwstr>
  </property>
</Properties>
</file>