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84" r:id="rId3"/>
    <p:sldId id="283" r:id="rId4"/>
    <p:sldId id="281" r:id="rId5"/>
    <p:sldId id="259" r:id="rId6"/>
    <p:sldId id="270" r:id="rId7"/>
    <p:sldId id="275" r:id="rId8"/>
    <p:sldId id="276" r:id="rId9"/>
    <p:sldId id="280" r:id="rId10"/>
    <p:sldId id="285" r:id="rId11"/>
    <p:sldId id="263" r:id="rId12"/>
  </p:sldIdLst>
  <p:sldSz cx="9144000" cy="5143500" type="screen16x9"/>
  <p:notesSz cx="6858000" cy="9144000"/>
  <p:defaultText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D5FF"/>
    <a:srgbClr val="2360D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643"/>
    <p:restoredTop sz="94674"/>
  </p:normalViewPr>
  <p:slideViewPr>
    <p:cSldViewPr snapToGrid="0" snapToObjects="1">
      <p:cViewPr>
        <p:scale>
          <a:sx n="135" d="100"/>
          <a:sy n="135" d="100"/>
        </p:scale>
        <p:origin x="2136" y="656"/>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434058-E8CE-5345-A1C8-4CA516BDC20A}" type="datetimeFigureOut">
              <a:rPr kumimoji="1" lang="zh-CN" altLang="en-US" smtClean="0"/>
              <a:t>2017/11/22</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28DDE3-C895-6944-9536-EF977EF1926B}" type="slidenum">
              <a:rPr kumimoji="1" lang="zh-CN" altLang="en-US" smtClean="0"/>
              <a:t>‹#›</a:t>
            </a:fld>
            <a:endParaRPr kumimoji="1" lang="zh-CN" altLang="en-US"/>
          </a:p>
        </p:txBody>
      </p:sp>
    </p:spTree>
    <p:extLst>
      <p:ext uri="{BB962C8B-B14F-4D97-AF65-F5344CB8AC3E}">
        <p14:creationId xmlns:p14="http://schemas.microsoft.com/office/powerpoint/2010/main" val="1614320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fld id="{5528DDE3-C895-6944-9536-EF977EF1926B}" type="slidenum">
              <a:rPr kumimoji="1" lang="zh-CN" altLang="en-US" smtClean="0"/>
              <a:t>7</a:t>
            </a:fld>
            <a:endParaRPr kumimoji="1" lang="zh-CN" altLang="en-US"/>
          </a:p>
        </p:txBody>
      </p:sp>
    </p:spTree>
    <p:extLst>
      <p:ext uri="{BB962C8B-B14F-4D97-AF65-F5344CB8AC3E}">
        <p14:creationId xmlns:p14="http://schemas.microsoft.com/office/powerpoint/2010/main" val="373641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 Id="rId3"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 Id="rId3"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5" name="图片 4" descr="睿易 PPT模板-0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标题 1"/>
          <p:cNvSpPr>
            <a:spLocks noGrp="1"/>
          </p:cNvSpPr>
          <p:nvPr>
            <p:ph type="ctrTitle" hasCustomPrompt="1"/>
          </p:nvPr>
        </p:nvSpPr>
        <p:spPr>
          <a:xfrm>
            <a:off x="488535" y="3414903"/>
            <a:ext cx="7772400" cy="592058"/>
          </a:xfrm>
        </p:spPr>
        <p:txBody>
          <a:bodyPr>
            <a:noAutofit/>
          </a:bodyPr>
          <a:lstStyle>
            <a:lvl1pPr algn="l">
              <a:defRPr sz="3600" b="1">
                <a:solidFill>
                  <a:schemeClr val="bg1">
                    <a:lumMod val="50000"/>
                  </a:schemeClr>
                </a:solidFill>
              </a:defRPr>
            </a:lvl1pPr>
          </a:lstStyle>
          <a:p>
            <a:r>
              <a:rPr kumimoji="1" lang="zh-CN" altLang="en-US" dirty="0" smtClean="0"/>
              <a:t>封面</a:t>
            </a:r>
            <a:r>
              <a:rPr kumimoji="1" lang="en-US" altLang="zh-CN" dirty="0" smtClean="0"/>
              <a:t>1</a:t>
            </a:r>
            <a:r>
              <a:rPr kumimoji="1" lang="zh-CN" altLang="en-US" dirty="0" smtClean="0"/>
              <a:t> 单击此处编辑</a:t>
            </a:r>
            <a:endParaRPr kumimoji="1" lang="zh-CN" altLang="en-US" dirty="0"/>
          </a:p>
        </p:txBody>
      </p:sp>
      <p:sp>
        <p:nvSpPr>
          <p:cNvPr id="3" name="副标题 2"/>
          <p:cNvSpPr>
            <a:spLocks noGrp="1"/>
          </p:cNvSpPr>
          <p:nvPr>
            <p:ph type="subTitle" idx="1"/>
          </p:nvPr>
        </p:nvSpPr>
        <p:spPr>
          <a:xfrm>
            <a:off x="488535" y="4180372"/>
            <a:ext cx="6400800" cy="398199"/>
          </a:xfrm>
        </p:spPr>
        <p:txBody>
          <a:bodyPr>
            <a:normAutofit/>
          </a:bodyPr>
          <a:lstStyle>
            <a:lvl1pPr marL="0" indent="0" algn="l">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ext uri="{BB962C8B-B14F-4D97-AF65-F5344CB8AC3E}">
        <p14:creationId xmlns:p14="http://schemas.microsoft.com/office/powerpoint/2010/main" val="41275971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标题 1"/>
          <p:cNvSpPr>
            <a:spLocks noGrp="1"/>
          </p:cNvSpPr>
          <p:nvPr>
            <p:ph type="ctrTitle" hasCustomPrompt="1"/>
          </p:nvPr>
        </p:nvSpPr>
        <p:spPr>
          <a:xfrm>
            <a:off x="526241" y="1842083"/>
            <a:ext cx="7772400" cy="592058"/>
          </a:xfrm>
        </p:spPr>
        <p:txBody>
          <a:bodyPr>
            <a:noAutofit/>
          </a:bodyPr>
          <a:lstStyle>
            <a:lvl1pPr algn="l">
              <a:defRPr sz="3600" b="1">
                <a:solidFill>
                  <a:schemeClr val="bg1"/>
                </a:solidFill>
              </a:defRPr>
            </a:lvl1pPr>
          </a:lstStyle>
          <a:p>
            <a:r>
              <a:rPr kumimoji="1" lang="zh-CN" altLang="en-US" dirty="0" smtClean="0"/>
              <a:t>封面</a:t>
            </a:r>
            <a:r>
              <a:rPr kumimoji="1" lang="en-US" altLang="zh-CN" dirty="0" smtClean="0"/>
              <a:t>2 </a:t>
            </a:r>
            <a:r>
              <a:rPr kumimoji="1" lang="zh-CN" altLang="en-US" dirty="0" smtClean="0"/>
              <a:t>单击此处编辑</a:t>
            </a:r>
            <a:endParaRPr kumimoji="1" lang="zh-CN" altLang="en-US" dirty="0"/>
          </a:p>
        </p:txBody>
      </p:sp>
      <p:sp>
        <p:nvSpPr>
          <p:cNvPr id="3" name="副标题 2"/>
          <p:cNvSpPr>
            <a:spLocks noGrp="1"/>
          </p:cNvSpPr>
          <p:nvPr>
            <p:ph type="subTitle" idx="1"/>
          </p:nvPr>
        </p:nvSpPr>
        <p:spPr>
          <a:xfrm>
            <a:off x="526241" y="2607552"/>
            <a:ext cx="6400800" cy="398199"/>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8" name="图片 7" descr="睿易 PPT模板-0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9144000" cy="5148625"/>
          </a:xfrm>
          <a:prstGeom prst="rect">
            <a:avLst/>
          </a:prstGeom>
        </p:spPr>
      </p:pic>
      <p:sp>
        <p:nvSpPr>
          <p:cNvPr id="2" name="标题 1"/>
          <p:cNvSpPr>
            <a:spLocks noGrp="1"/>
          </p:cNvSpPr>
          <p:nvPr>
            <p:ph type="title"/>
          </p:nvPr>
        </p:nvSpPr>
        <p:spPr>
          <a:xfrm>
            <a:off x="419652" y="1749298"/>
            <a:ext cx="7772400" cy="777625"/>
          </a:xfrm>
        </p:spPr>
        <p:txBody>
          <a:bodyPr anchor="t">
            <a:normAutofit/>
          </a:bodyPr>
          <a:lstStyle>
            <a:lvl1pPr algn="l">
              <a:defRPr sz="2800" b="1" cap="all">
                <a:solidFill>
                  <a:schemeClr val="bg1"/>
                </a:solidFill>
              </a:defRPr>
            </a:lvl1pPr>
          </a:lstStyle>
          <a:p>
            <a:r>
              <a:rPr kumimoji="1" lang="zh-CN" altLang="en-US" dirty="0" smtClean="0"/>
              <a:t>单击此处编辑母版标题样式</a:t>
            </a:r>
            <a:endParaRPr kumimoji="1" lang="zh-CN" altLang="en-US" dirty="0"/>
          </a:p>
        </p:txBody>
      </p:sp>
      <p:sp>
        <p:nvSpPr>
          <p:cNvPr id="3" name="文本占位符 2"/>
          <p:cNvSpPr>
            <a:spLocks noGrp="1"/>
          </p:cNvSpPr>
          <p:nvPr>
            <p:ph type="body" idx="1"/>
          </p:nvPr>
        </p:nvSpPr>
        <p:spPr>
          <a:xfrm>
            <a:off x="419652" y="2615193"/>
            <a:ext cx="7772400" cy="381008"/>
          </a:xfrm>
        </p:spPr>
        <p:txBody>
          <a:bodyPr anchor="b">
            <a:normAutofit/>
          </a:bodyPr>
          <a:lstStyle>
            <a:lvl1pPr marL="0" indent="0">
              <a:buNone/>
              <a:defRPr sz="1600" b="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dirty="0" smtClean="0"/>
              <a:t>单击此处编辑母版文本样式</a:t>
            </a:r>
          </a:p>
        </p:txBody>
      </p:sp>
      <p:sp>
        <p:nvSpPr>
          <p:cNvPr id="4" name="日期占位符 3"/>
          <p:cNvSpPr>
            <a:spLocks noGrp="1"/>
          </p:cNvSpPr>
          <p:nvPr>
            <p:ph type="dt" sz="half" idx="10"/>
          </p:nvPr>
        </p:nvSpPr>
        <p:spPr/>
        <p:txBody>
          <a:bodyPr/>
          <a:lstStyle/>
          <a:p>
            <a:fld id="{6C712F88-02C2-054F-BEB6-E95B59216092}" type="datetimeFigureOut">
              <a:rPr kumimoji="1" lang="zh-CN" altLang="en-US" smtClean="0"/>
              <a:t>2017/11/22</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F7A0C6E-63A4-A947-A1C7-F69A37500AFF}" type="slidenum">
              <a:rPr kumimoji="1" lang="zh-CN" altLang="en-US" smtClean="0"/>
              <a:t>‹#›</a:t>
            </a:fld>
            <a:endParaRPr kumimoji="1" lang="zh-CN" altLang="en-US"/>
          </a:p>
        </p:txBody>
      </p:sp>
    </p:spTree>
    <p:extLst>
      <p:ext uri="{BB962C8B-B14F-4D97-AF65-F5344CB8AC3E}">
        <p14:creationId xmlns:p14="http://schemas.microsoft.com/office/powerpoint/2010/main" val="236308453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8" name="标题 1"/>
          <p:cNvSpPr>
            <a:spLocks noGrp="1"/>
          </p:cNvSpPr>
          <p:nvPr>
            <p:ph type="title"/>
          </p:nvPr>
        </p:nvSpPr>
        <p:spPr>
          <a:xfrm>
            <a:off x="457200" y="653025"/>
            <a:ext cx="8229600" cy="496556"/>
          </a:xfrm>
        </p:spPr>
        <p:txBody>
          <a:bodyPr>
            <a:normAutofit/>
          </a:bodyPr>
          <a:lstStyle>
            <a:lvl1pPr>
              <a:defRPr sz="2000">
                <a:solidFill>
                  <a:schemeClr val="accent1"/>
                </a:solidFill>
              </a:defRPr>
            </a:lvl1pPr>
          </a:lstStyle>
          <a:p>
            <a:r>
              <a:rPr kumimoji="1" lang="zh-CN" altLang="en-US" dirty="0" smtClean="0"/>
              <a:t>单击此处编辑母版标题样式</a:t>
            </a:r>
            <a:endParaRPr kumimoji="1" lang="zh-CN" altLang="en-US" dirty="0"/>
          </a:p>
        </p:txBody>
      </p:sp>
      <p:pic>
        <p:nvPicPr>
          <p:cNvPr id="9" name="图片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49736"/>
            <a:ext cx="457200" cy="303134"/>
          </a:xfrm>
          <a:prstGeom prst="rect">
            <a:avLst/>
          </a:prstGeom>
        </p:spPr>
      </p:pic>
    </p:spTree>
    <p:extLst>
      <p:ext uri="{BB962C8B-B14F-4D97-AF65-F5344CB8AC3E}">
        <p14:creationId xmlns:p14="http://schemas.microsoft.com/office/powerpoint/2010/main" val="51413405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两项内容">
    <p:spTree>
      <p:nvGrpSpPr>
        <p:cNvPr id="1" name=""/>
        <p:cNvGrpSpPr/>
        <p:nvPr/>
      </p:nvGrpSpPr>
      <p:grpSpPr>
        <a:xfrm>
          <a:off x="0" y="0"/>
          <a:ext cx="0" cy="0"/>
          <a:chOff x="0" y="0"/>
          <a:chExt cx="0" cy="0"/>
        </a:xfrm>
      </p:grpSpPr>
      <p:pic>
        <p:nvPicPr>
          <p:cNvPr id="5" name="图片 4" descr="睿易 PPT模板-04.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175"/>
            <a:ext cx="9168044" cy="5147674"/>
          </a:xfrm>
          <a:prstGeom prst="rect">
            <a:avLst/>
          </a:prstGeom>
        </p:spPr>
      </p:pic>
      <p:sp>
        <p:nvSpPr>
          <p:cNvPr id="2" name="标题 1"/>
          <p:cNvSpPr>
            <a:spLocks noGrp="1"/>
          </p:cNvSpPr>
          <p:nvPr>
            <p:ph type="title"/>
          </p:nvPr>
        </p:nvSpPr>
        <p:spPr>
          <a:xfrm>
            <a:off x="457200" y="653025"/>
            <a:ext cx="8229600" cy="496556"/>
          </a:xfrm>
        </p:spPr>
        <p:txBody>
          <a:bodyPr>
            <a:normAutofit/>
          </a:bodyPr>
          <a:lstStyle>
            <a:lvl1pPr>
              <a:defRPr sz="2000">
                <a:solidFill>
                  <a:schemeClr val="accent1"/>
                </a:solidFill>
              </a:defRPr>
            </a:lvl1pPr>
          </a:lstStyle>
          <a:p>
            <a:r>
              <a:rPr kumimoji="1" lang="zh-CN" altLang="en-US" dirty="0" smtClean="0"/>
              <a:t>单击此处编辑母版标题样式</a:t>
            </a:r>
            <a:endParaRPr kumimoji="1" lang="zh-CN" altLang="en-US" dirty="0"/>
          </a:p>
        </p:txBody>
      </p:sp>
      <p:pic>
        <p:nvPicPr>
          <p:cNvPr id="7" name="图片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49736"/>
            <a:ext cx="457200" cy="303134"/>
          </a:xfrm>
          <a:prstGeom prst="rect">
            <a:avLst/>
          </a:prstGeom>
        </p:spPr>
      </p:pic>
    </p:spTree>
    <p:extLst>
      <p:ext uri="{BB962C8B-B14F-4D97-AF65-F5344CB8AC3E}">
        <p14:creationId xmlns:p14="http://schemas.microsoft.com/office/powerpoint/2010/main" val="3303890557"/>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7" name="标题 1"/>
          <p:cNvSpPr>
            <a:spLocks noGrp="1"/>
          </p:cNvSpPr>
          <p:nvPr>
            <p:ph type="title" hasCustomPrompt="1"/>
          </p:nvPr>
        </p:nvSpPr>
        <p:spPr>
          <a:xfrm>
            <a:off x="565200" y="1753983"/>
            <a:ext cx="5531893" cy="474488"/>
          </a:xfrm>
        </p:spPr>
        <p:txBody>
          <a:bodyPr>
            <a:noAutofit/>
          </a:bodyPr>
          <a:lstStyle>
            <a:lvl1pPr>
              <a:defRPr sz="3200" b="1">
                <a:solidFill>
                  <a:schemeClr val="bg1"/>
                </a:solidFill>
              </a:defRPr>
            </a:lvl1pPr>
          </a:lstStyle>
          <a:p>
            <a:r>
              <a:rPr kumimoji="1" lang="zh-CN" altLang="en-US" dirty="0" smtClean="0"/>
              <a:t>分隔页 篇页单击此处编辑</a:t>
            </a:r>
            <a:endParaRPr kumimoji="1" lang="zh-CN" altLang="en-US" dirty="0"/>
          </a:p>
        </p:txBody>
      </p:sp>
      <p:sp>
        <p:nvSpPr>
          <p:cNvPr id="8" name="副标题 2"/>
          <p:cNvSpPr>
            <a:spLocks noGrp="1"/>
          </p:cNvSpPr>
          <p:nvPr>
            <p:ph type="subTitle" idx="1"/>
          </p:nvPr>
        </p:nvSpPr>
        <p:spPr>
          <a:xfrm>
            <a:off x="565199" y="2326493"/>
            <a:ext cx="5531893" cy="398199"/>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ext uri="{BB962C8B-B14F-4D97-AF65-F5344CB8AC3E}">
        <p14:creationId xmlns:p14="http://schemas.microsoft.com/office/powerpoint/2010/main" val="776782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solidFill>
                  <a:schemeClr val="bg1"/>
                </a:solidFill>
              </a:defRPr>
            </a:lvl1pPr>
          </a:lstStyle>
          <a:p>
            <a:r>
              <a:rPr kumimoji="1" lang="zh-CN" altLang="en-US" dirty="0" smtClean="0"/>
              <a:t>单击此处编辑母版标题样式</a:t>
            </a:r>
            <a:endParaRPr kumimoji="1" lang="zh-CN" altLang="en-US" dirty="0"/>
          </a:p>
        </p:txBody>
      </p:sp>
      <p:pic>
        <p:nvPicPr>
          <p:cNvPr id="4" name="图片 3" descr="睿易 PPT模板-04.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175"/>
            <a:ext cx="9168044" cy="5147674"/>
          </a:xfrm>
          <a:prstGeom prst="rect">
            <a:avLst/>
          </a:prstGeom>
        </p:spPr>
      </p:pic>
      <p:sp>
        <p:nvSpPr>
          <p:cNvPr id="5" name="标题 1"/>
          <p:cNvSpPr txBox="1">
            <a:spLocks/>
          </p:cNvSpPr>
          <p:nvPr userDrawn="1"/>
        </p:nvSpPr>
        <p:spPr>
          <a:xfrm>
            <a:off x="457200" y="653025"/>
            <a:ext cx="8229600" cy="496556"/>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000" b="1" kern="1200">
                <a:solidFill>
                  <a:schemeClr val="accent1"/>
                </a:solidFill>
                <a:latin typeface="Microsoft YaHei Bold"/>
                <a:ea typeface="Microsoft YaHei Bold"/>
                <a:cs typeface="+mj-cs"/>
              </a:defRPr>
            </a:lvl1pPr>
          </a:lstStyle>
          <a:p>
            <a:r>
              <a:rPr kumimoji="1" lang="zh-CN" altLang="en-US" sz="2000" dirty="0" smtClean="0"/>
              <a:t>单击此处编辑母版标题样式</a:t>
            </a:r>
            <a:endParaRPr kumimoji="1" lang="zh-CN" altLang="en-US" sz="2000" dirty="0"/>
          </a:p>
        </p:txBody>
      </p:sp>
      <p:pic>
        <p:nvPicPr>
          <p:cNvPr id="7" name="图片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49736"/>
            <a:ext cx="457200" cy="303134"/>
          </a:xfrm>
          <a:prstGeom prst="rect">
            <a:avLst/>
          </a:prstGeom>
        </p:spPr>
      </p:pic>
    </p:spTree>
    <p:extLst>
      <p:ext uri="{BB962C8B-B14F-4D97-AF65-F5344CB8AC3E}">
        <p14:creationId xmlns:p14="http://schemas.microsoft.com/office/powerpoint/2010/main" val="290041153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标题 1"/>
          <p:cNvSpPr>
            <a:spLocks noGrp="1"/>
          </p:cNvSpPr>
          <p:nvPr>
            <p:ph type="title"/>
          </p:nvPr>
        </p:nvSpPr>
        <p:spPr>
          <a:xfrm>
            <a:off x="457200" y="653025"/>
            <a:ext cx="8229600" cy="496556"/>
          </a:xfrm>
        </p:spPr>
        <p:txBody>
          <a:bodyPr>
            <a:normAutofit/>
          </a:bodyPr>
          <a:lstStyle>
            <a:lvl1pPr>
              <a:defRPr sz="2000">
                <a:solidFill>
                  <a:schemeClr val="bg1"/>
                </a:solidFill>
              </a:defRPr>
            </a:lvl1pPr>
          </a:lstStyle>
          <a:p>
            <a:r>
              <a:rPr kumimoji="1" lang="zh-CN" altLang="en-US" dirty="0" smtClean="0"/>
              <a:t>单击此处编辑母版标题样式</a:t>
            </a:r>
            <a:endParaRPr kumimoji="1" lang="zh-CN" altLang="en-US" dirty="0"/>
          </a:p>
        </p:txBody>
      </p:sp>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49736"/>
            <a:ext cx="457200" cy="303134"/>
          </a:xfrm>
          <a:prstGeom prst="rect">
            <a:avLst/>
          </a:prstGeom>
        </p:spPr>
      </p:pic>
    </p:spTree>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标题 1"/>
          <p:cNvSpPr txBox="1">
            <a:spLocks/>
          </p:cNvSpPr>
          <p:nvPr userDrawn="1"/>
        </p:nvSpPr>
        <p:spPr>
          <a:xfrm>
            <a:off x="457200" y="653025"/>
            <a:ext cx="8229600" cy="496556"/>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000" b="1" kern="1200">
                <a:solidFill>
                  <a:schemeClr val="accent1"/>
                </a:solidFill>
                <a:latin typeface="Microsoft YaHei Bold"/>
                <a:ea typeface="Microsoft YaHei Bold"/>
                <a:cs typeface="+mj-cs"/>
              </a:defRPr>
            </a:lvl1pPr>
          </a:lstStyle>
          <a:p>
            <a:r>
              <a:rPr kumimoji="1" lang="zh-CN" altLang="en-US" sz="2000" dirty="0" smtClean="0"/>
              <a:t>单击此处编辑母版标题样式</a:t>
            </a:r>
            <a:endParaRPr kumimoji="1" lang="zh-CN" altLang="en-US" sz="2000" dirty="0"/>
          </a:p>
        </p:txBody>
      </p:sp>
      <p:pic>
        <p:nvPicPr>
          <p:cNvPr id="7" name="图片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49736"/>
            <a:ext cx="457200" cy="303134"/>
          </a:xfrm>
          <a:prstGeom prst="rect">
            <a:avLst/>
          </a:prstGeom>
        </p:spPr>
      </p:pic>
    </p:spTree>
    <p:extLst>
      <p:ext uri="{BB962C8B-B14F-4D97-AF65-F5344CB8AC3E}">
        <p14:creationId xmlns:p14="http://schemas.microsoft.com/office/powerpoint/2010/main" val="2538721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1_节标题">
    <p:spTree>
      <p:nvGrpSpPr>
        <p:cNvPr id="1" name=""/>
        <p:cNvGrpSpPr/>
        <p:nvPr/>
      </p:nvGrpSpPr>
      <p:grpSpPr>
        <a:xfrm>
          <a:off x="0" y="0"/>
          <a:ext cx="0" cy="0"/>
          <a:chOff x="0" y="0"/>
          <a:chExt cx="0" cy="0"/>
        </a:xfrm>
      </p:grpSpPr>
      <p:pic>
        <p:nvPicPr>
          <p:cNvPr id="8" name="图片 7" descr="睿易 PPT模板-0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9144000" cy="5148625"/>
          </a:xfrm>
          <a:prstGeom prst="rect">
            <a:avLst/>
          </a:prstGeom>
        </p:spPr>
      </p:pic>
      <p:sp>
        <p:nvSpPr>
          <p:cNvPr id="2" name="标题 1"/>
          <p:cNvSpPr>
            <a:spLocks noGrp="1"/>
          </p:cNvSpPr>
          <p:nvPr>
            <p:ph type="title"/>
          </p:nvPr>
        </p:nvSpPr>
        <p:spPr>
          <a:xfrm>
            <a:off x="419652" y="1749298"/>
            <a:ext cx="7772400" cy="777625"/>
          </a:xfrm>
        </p:spPr>
        <p:txBody>
          <a:bodyPr anchor="t">
            <a:normAutofit/>
          </a:bodyPr>
          <a:lstStyle>
            <a:lvl1pPr algn="l">
              <a:defRPr sz="2800" b="1" cap="all">
                <a:solidFill>
                  <a:schemeClr val="bg1"/>
                </a:solidFill>
              </a:defRPr>
            </a:lvl1pPr>
          </a:lstStyle>
          <a:p>
            <a:r>
              <a:rPr kumimoji="1" lang="zh-CN" altLang="en-US" dirty="0" smtClean="0"/>
              <a:t>单击此处编辑母版标题样式</a:t>
            </a:r>
            <a:endParaRPr kumimoji="1" lang="zh-CN" altLang="en-US" dirty="0"/>
          </a:p>
        </p:txBody>
      </p:sp>
      <p:sp>
        <p:nvSpPr>
          <p:cNvPr id="3" name="文本占位符 2"/>
          <p:cNvSpPr>
            <a:spLocks noGrp="1"/>
          </p:cNvSpPr>
          <p:nvPr>
            <p:ph type="body" idx="1"/>
          </p:nvPr>
        </p:nvSpPr>
        <p:spPr>
          <a:xfrm>
            <a:off x="419652" y="2615193"/>
            <a:ext cx="7772400" cy="381008"/>
          </a:xfrm>
        </p:spPr>
        <p:txBody>
          <a:bodyPr anchor="b">
            <a:normAutofit/>
          </a:bodyPr>
          <a:lstStyle>
            <a:lvl1pPr marL="0" indent="0">
              <a:buNone/>
              <a:defRPr sz="1600" b="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dirty="0" smtClean="0"/>
              <a:t>单击此处编辑母版文本样式</a:t>
            </a:r>
          </a:p>
        </p:txBody>
      </p:sp>
    </p:spTree>
    <p:extLst>
      <p:ext uri="{BB962C8B-B14F-4D97-AF65-F5344CB8AC3E}">
        <p14:creationId xmlns:p14="http://schemas.microsoft.com/office/powerpoint/2010/main" val="36652647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33105"/>
            <a:ext cx="8229600" cy="474488"/>
          </a:xfrm>
          <a:prstGeom prst="rect">
            <a:avLst/>
          </a:prstGeom>
        </p:spPr>
        <p:txBody>
          <a:bodyPr vert="horz" lIns="91440" tIns="45720" rIns="91440" bIns="45720" rtlCol="0" anchor="ctr">
            <a:normAutofit/>
          </a:bodyPr>
          <a:lstStyle/>
          <a:p>
            <a:r>
              <a:rPr kumimoji="1" lang="zh-CN" altLang="en-US" dirty="0" smtClean="0"/>
              <a:t>单击此处编辑母版标题样式</a:t>
            </a:r>
            <a:endParaRPr kumimoji="1" lang="zh-CN" altLang="en-US" dirty="0"/>
          </a:p>
        </p:txBody>
      </p:sp>
      <p:sp>
        <p:nvSpPr>
          <p:cNvPr id="3" name="文本占位符 2"/>
          <p:cNvSpPr>
            <a:spLocks noGrp="1"/>
          </p:cNvSpPr>
          <p:nvPr>
            <p:ph type="body" idx="1"/>
          </p:nvPr>
        </p:nvSpPr>
        <p:spPr>
          <a:xfrm>
            <a:off x="457200" y="1200150"/>
            <a:ext cx="8229600" cy="3394473"/>
          </a:xfrm>
          <a:prstGeom prst="rect">
            <a:avLst/>
          </a:prstGeom>
        </p:spPr>
        <p:txBody>
          <a:bodyPr vert="horz" lIns="91440" tIns="45720" rIns="91440" bIns="45720" rtlCol="0">
            <a:normAutofit/>
          </a:bodyPr>
          <a:lstStyle/>
          <a:p>
            <a:pPr lvl="0"/>
            <a:r>
              <a:rPr kumimoji="1" lang="zh-CN" altLang="en-US" dirty="0" smtClean="0"/>
              <a:t>单击此处编辑母版文本样式</a:t>
            </a:r>
          </a:p>
          <a:p>
            <a:pPr lvl="1"/>
            <a:r>
              <a:rPr kumimoji="1" lang="zh-CN" altLang="en-US" dirty="0" smtClean="0"/>
              <a:t>二级</a:t>
            </a:r>
          </a:p>
          <a:p>
            <a:pPr lvl="2"/>
            <a:r>
              <a:rPr kumimoji="1" lang="zh-CN" altLang="en-US" dirty="0" smtClean="0"/>
              <a:t>三级</a:t>
            </a:r>
          </a:p>
          <a:p>
            <a:pPr lvl="3"/>
            <a:r>
              <a:rPr kumimoji="1" lang="zh-CN" altLang="en-US" dirty="0" smtClean="0"/>
              <a:t>四级</a:t>
            </a:r>
          </a:p>
          <a:p>
            <a:pPr lvl="4"/>
            <a:r>
              <a:rPr kumimoji="1" lang="zh-CN" altLang="en-US" dirty="0" smtClean="0"/>
              <a:t>五级</a:t>
            </a:r>
            <a:endParaRPr kumimoji="1" lang="zh-CN" altLang="en-US" dirty="0"/>
          </a:p>
        </p:txBody>
      </p:sp>
      <p:sp>
        <p:nvSpPr>
          <p:cNvPr id="4" name="日期占位符 3"/>
          <p:cNvSpPr>
            <a:spLocks noGrp="1"/>
          </p:cNvSpPr>
          <p:nvPr>
            <p:ph type="dt" sz="half" idx="2"/>
          </p:nvPr>
        </p:nvSpPr>
        <p:spPr>
          <a:xfrm>
            <a:off x="457200" y="4767264"/>
            <a:ext cx="2133600" cy="273843"/>
          </a:xfrm>
          <a:prstGeom prst="rect">
            <a:avLst/>
          </a:prstGeom>
        </p:spPr>
        <p:txBody>
          <a:bodyPr vert="horz" lIns="91440" tIns="45720" rIns="91440" bIns="45720" rtlCol="0" anchor="ctr"/>
          <a:lstStyle>
            <a:lvl1pPr algn="l">
              <a:defRPr sz="1200">
                <a:solidFill>
                  <a:schemeClr val="tx1">
                    <a:tint val="75000"/>
                  </a:schemeClr>
                </a:solidFill>
                <a:latin typeface="Microsoft YaHei Bold"/>
                <a:ea typeface="Microsoft YaHei Bold"/>
              </a:defRPr>
            </a:lvl1pPr>
          </a:lstStyle>
          <a:p>
            <a:fld id="{6C712F88-02C2-054F-BEB6-E95B59216092}" type="datetimeFigureOut">
              <a:rPr kumimoji="1" lang="zh-CN" altLang="en-US" smtClean="0"/>
              <a:pPr/>
              <a:t>2017/11/22</a:t>
            </a:fld>
            <a:endParaRPr kumimoji="1" lang="zh-CN" altLang="en-US" dirty="0"/>
          </a:p>
        </p:txBody>
      </p:sp>
      <p:sp>
        <p:nvSpPr>
          <p:cNvPr id="5" name="页脚占位符 4"/>
          <p:cNvSpPr>
            <a:spLocks noGrp="1"/>
          </p:cNvSpPr>
          <p:nvPr>
            <p:ph type="ftr" sz="quarter" idx="3"/>
          </p:nvPr>
        </p:nvSpPr>
        <p:spPr>
          <a:xfrm>
            <a:off x="3124200" y="4767264"/>
            <a:ext cx="2895600" cy="273843"/>
          </a:xfrm>
          <a:prstGeom prst="rect">
            <a:avLst/>
          </a:prstGeom>
        </p:spPr>
        <p:txBody>
          <a:bodyPr vert="horz" lIns="91440" tIns="45720" rIns="91440" bIns="45720" rtlCol="0" anchor="ctr"/>
          <a:lstStyle>
            <a:lvl1pPr algn="ctr">
              <a:defRPr sz="1200">
                <a:solidFill>
                  <a:schemeClr val="tx1">
                    <a:tint val="75000"/>
                  </a:schemeClr>
                </a:solidFill>
                <a:latin typeface="Microsoft YaHei Bold"/>
                <a:ea typeface="Microsoft YaHei Bold"/>
              </a:defRPr>
            </a:lvl1pPr>
          </a:lstStyle>
          <a:p>
            <a:endParaRPr kumimoji="1" lang="zh-CN" altLang="en-US" dirty="0"/>
          </a:p>
        </p:txBody>
      </p:sp>
      <p:sp>
        <p:nvSpPr>
          <p:cNvPr id="6" name="幻灯片编号占位符 5"/>
          <p:cNvSpPr>
            <a:spLocks noGrp="1"/>
          </p:cNvSpPr>
          <p:nvPr>
            <p:ph type="sldNum" sz="quarter" idx="4"/>
          </p:nvPr>
        </p:nvSpPr>
        <p:spPr>
          <a:xfrm>
            <a:off x="6553200" y="4767264"/>
            <a:ext cx="2133600" cy="273843"/>
          </a:xfrm>
          <a:prstGeom prst="rect">
            <a:avLst/>
          </a:prstGeom>
        </p:spPr>
        <p:txBody>
          <a:bodyPr vert="horz" lIns="91440" tIns="45720" rIns="91440" bIns="45720" rtlCol="0" anchor="ctr"/>
          <a:lstStyle>
            <a:lvl1pPr algn="r">
              <a:defRPr sz="1200">
                <a:solidFill>
                  <a:schemeClr val="tx1">
                    <a:tint val="75000"/>
                  </a:schemeClr>
                </a:solidFill>
                <a:latin typeface="Microsoft YaHei Bold"/>
                <a:ea typeface="Microsoft YaHei Bold"/>
              </a:defRPr>
            </a:lvl1pPr>
          </a:lstStyle>
          <a:p>
            <a:fld id="{6F7A0C6E-63A4-A947-A1C7-F69A37500AFF}" type="slidenum">
              <a:rPr kumimoji="1" lang="zh-CN" altLang="en-US" smtClean="0"/>
              <a:pPr/>
              <a:t>‹#›</a:t>
            </a:fld>
            <a:endParaRPr kumimoji="1" lang="zh-CN" altLang="en-US" dirty="0"/>
          </a:p>
        </p:txBody>
      </p:sp>
    </p:spTree>
    <p:extLst>
      <p:ext uri="{BB962C8B-B14F-4D97-AF65-F5344CB8AC3E}">
        <p14:creationId xmlns:p14="http://schemas.microsoft.com/office/powerpoint/2010/main" val="4287553405"/>
      </p:ext>
    </p:extLst>
  </p:cSld>
  <p:clrMap bg1="lt1" tx1="dk1" bg2="lt2" tx2="dk2" accent1="accent1" accent2="accent2" accent3="accent3" accent4="accent4" accent5="accent5" accent6="accent6" hlink="hlink" folHlink="folHlink"/>
  <p:sldLayoutIdLst>
    <p:sldLayoutId id="2147483649" r:id="rId1"/>
    <p:sldLayoutId id="2147483669" r:id="rId2"/>
    <p:sldLayoutId id="2147483651" r:id="rId3"/>
    <p:sldLayoutId id="2147483666" r:id="rId4"/>
    <p:sldLayoutId id="2147483660" r:id="rId5"/>
    <p:sldLayoutId id="2147483667" r:id="rId6"/>
    <p:sldLayoutId id="2147483654" r:id="rId7"/>
    <p:sldLayoutId id="2147483665" r:id="rId8"/>
    <p:sldLayoutId id="2147483664" r:id="rId9"/>
    <p:sldLayoutId id="2147483663" r:id="rId10"/>
  </p:sldLayoutIdLst>
  <p:timing>
    <p:tnLst>
      <p:par>
        <p:cTn id="1" dur="indefinite" restart="never" nodeType="tmRoot"/>
      </p:par>
    </p:tnLst>
  </p:timing>
  <p:txStyles>
    <p:titleStyle>
      <a:lvl1pPr algn="l" defTabSz="457200" rtl="0" eaLnBrk="1" latinLnBrk="0" hangingPunct="1">
        <a:spcBef>
          <a:spcPct val="0"/>
        </a:spcBef>
        <a:buNone/>
        <a:defRPr sz="2000" b="1" kern="1200">
          <a:solidFill>
            <a:schemeClr val="tx1"/>
          </a:solidFill>
          <a:latin typeface="Microsoft YaHei Bold"/>
          <a:ea typeface="Microsoft YaHei Bold"/>
          <a:cs typeface="+mj-cs"/>
        </a:defRPr>
      </a:lvl1pPr>
    </p:titleStyle>
    <p:bodyStyle>
      <a:lvl1pPr marL="342900" indent="-342900" algn="l" defTabSz="457200" rtl="0" eaLnBrk="1" latinLnBrk="0" hangingPunct="1">
        <a:spcBef>
          <a:spcPct val="20000"/>
        </a:spcBef>
        <a:buFont typeface="Arial"/>
        <a:buChar char="•"/>
        <a:defRPr sz="1800" kern="1200">
          <a:solidFill>
            <a:schemeClr val="tx1"/>
          </a:solidFill>
          <a:latin typeface="Microsoft YaHei Bold"/>
          <a:ea typeface="Microsoft YaHei Bold"/>
          <a:cs typeface="+mn-cs"/>
        </a:defRPr>
      </a:lvl1pPr>
      <a:lvl2pPr marL="742950" indent="-285750" algn="l" defTabSz="457200" rtl="0" eaLnBrk="1" latinLnBrk="0" hangingPunct="1">
        <a:spcBef>
          <a:spcPct val="20000"/>
        </a:spcBef>
        <a:buFont typeface="Arial"/>
        <a:buChar char="–"/>
        <a:defRPr sz="1600" kern="1200">
          <a:solidFill>
            <a:schemeClr val="tx1"/>
          </a:solidFill>
          <a:latin typeface="Microsoft YaHei Bold"/>
          <a:ea typeface="Microsoft YaHei Bold"/>
          <a:cs typeface="+mn-cs"/>
        </a:defRPr>
      </a:lvl2pPr>
      <a:lvl3pPr marL="1143000" indent="-228600" algn="l" defTabSz="457200" rtl="0" eaLnBrk="1" latinLnBrk="0" hangingPunct="1">
        <a:spcBef>
          <a:spcPct val="20000"/>
        </a:spcBef>
        <a:buFont typeface="Arial"/>
        <a:buChar char="•"/>
        <a:defRPr sz="1400" kern="1200">
          <a:solidFill>
            <a:schemeClr val="tx1"/>
          </a:solidFill>
          <a:latin typeface="Microsoft YaHei Bold"/>
          <a:ea typeface="Microsoft YaHei Bold"/>
          <a:cs typeface="+mn-cs"/>
        </a:defRPr>
      </a:lvl3pPr>
      <a:lvl4pPr marL="1600200" indent="-228600" algn="l" defTabSz="457200" rtl="0" eaLnBrk="1" latinLnBrk="0" hangingPunct="1">
        <a:spcBef>
          <a:spcPct val="20000"/>
        </a:spcBef>
        <a:buFont typeface="Arial"/>
        <a:buChar char="–"/>
        <a:defRPr sz="1200" kern="1200">
          <a:solidFill>
            <a:schemeClr val="tx1"/>
          </a:solidFill>
          <a:latin typeface="Microsoft YaHei Bold"/>
          <a:ea typeface="Microsoft YaHei Bold"/>
          <a:cs typeface="+mn-cs"/>
        </a:defRPr>
      </a:lvl4pPr>
      <a:lvl5pPr marL="2057400" indent="-228600" algn="l" defTabSz="457200" rtl="0" eaLnBrk="1" latinLnBrk="0" hangingPunct="1">
        <a:spcBef>
          <a:spcPct val="20000"/>
        </a:spcBef>
        <a:buFont typeface="Arial"/>
        <a:buChar char="»"/>
        <a:defRPr sz="1200" kern="1200">
          <a:solidFill>
            <a:schemeClr val="tx1"/>
          </a:solidFill>
          <a:latin typeface="Microsoft YaHei Bold"/>
          <a:ea typeface="Microsoft YaHei Bold"/>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15.png"/><Relationship Id="rId1" Type="http://schemas.openxmlformats.org/officeDocument/2006/relationships/slideLayout" Target="../slideLayouts/slideLayout5.xml"/><Relationship Id="rId2"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1" Type="http://schemas.openxmlformats.org/officeDocument/2006/relationships/slideLayout" Target="../slideLayouts/slideLayout9.xml"/><Relationship Id="rId2" Type="http://schemas.openxmlformats.org/officeDocument/2006/relationships/notesSlide" Target="../notesSlides/notesSlid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kumimoji="1" lang="zh-CN" altLang="en-US" dirty="0">
              <a:solidFill>
                <a:schemeClr val="bg1">
                  <a:lumMod val="50000"/>
                </a:schemeClr>
              </a:solidFill>
            </a:endParaRPr>
          </a:p>
        </p:txBody>
      </p:sp>
      <p:sp>
        <p:nvSpPr>
          <p:cNvPr id="3" name="副标题 2"/>
          <p:cNvSpPr>
            <a:spLocks noGrp="1"/>
          </p:cNvSpPr>
          <p:nvPr>
            <p:ph type="subTitle" idx="1"/>
          </p:nvPr>
        </p:nvSpPr>
        <p:spPr/>
        <p:txBody>
          <a:bodyPr/>
          <a:lstStyle/>
          <a:p>
            <a:endParaRPr kumimoji="1" lang="zh-CN" altLang="en-US" dirty="0"/>
          </a:p>
        </p:txBody>
      </p:sp>
    </p:spTree>
    <p:extLst>
      <p:ext uri="{BB962C8B-B14F-4D97-AF65-F5344CB8AC3E}">
        <p14:creationId xmlns:p14="http://schemas.microsoft.com/office/powerpoint/2010/main" val="22870224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ctrTitle"/>
          </p:nvPr>
        </p:nvSpPr>
        <p:spPr/>
        <p:txBody>
          <a:bodyPr/>
          <a:lstStyle/>
          <a:p>
            <a:endParaRPr kumimoji="1" lang="zh-CN" altLang="en-US"/>
          </a:p>
        </p:txBody>
      </p:sp>
      <p:sp>
        <p:nvSpPr>
          <p:cNvPr id="5" name="副标题 4"/>
          <p:cNvSpPr>
            <a:spLocks noGrp="1"/>
          </p:cNvSpPr>
          <p:nvPr>
            <p:ph type="subTitle" idx="1"/>
          </p:nvPr>
        </p:nvSpPr>
        <p:spPr/>
        <p:txBody>
          <a:bodyPr/>
          <a:lstStyle/>
          <a:p>
            <a:endParaRPr kumimoji="1" lang="zh-CN" altLang="en-US"/>
          </a:p>
        </p:txBody>
      </p:sp>
    </p:spTree>
    <p:extLst>
      <p:ext uri="{BB962C8B-B14F-4D97-AF65-F5344CB8AC3E}">
        <p14:creationId xmlns:p14="http://schemas.microsoft.com/office/powerpoint/2010/main" val="7431085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82"/>
            <a:ext cx="9144000" cy="5145881"/>
          </a:xfrm>
          <a:prstGeom prst="rect">
            <a:avLst/>
          </a:prstGeom>
        </p:spPr>
      </p:pic>
      <p:sp>
        <p:nvSpPr>
          <p:cNvPr id="32" name="数据 31"/>
          <p:cNvSpPr/>
          <p:nvPr/>
        </p:nvSpPr>
        <p:spPr>
          <a:xfrm>
            <a:off x="546754" y="2830468"/>
            <a:ext cx="2504889" cy="1050994"/>
          </a:xfrm>
          <a:prstGeom prst="flowChartInputOutput">
            <a:avLst/>
          </a:prstGeom>
          <a:solidFill>
            <a:schemeClr val="accent3">
              <a:lumMod val="60000"/>
              <a:lumOff val="40000"/>
            </a:schemeClr>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28" name="矩形 27">
            <a:extLst>
              <a:ext uri="{FF2B5EF4-FFF2-40B4-BE49-F238E27FC236}">
                <a16:creationId xmlns="" xmlns:a16="http://schemas.microsoft.com/office/drawing/2014/main" id="{CBCE2F27-1948-4AAF-B7D2-B7B4F23C2784}"/>
              </a:ext>
            </a:extLst>
          </p:cNvPr>
          <p:cNvSpPr/>
          <p:nvPr/>
        </p:nvSpPr>
        <p:spPr>
          <a:xfrm>
            <a:off x="707010" y="3213289"/>
            <a:ext cx="1987734"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3" name="数据 32"/>
          <p:cNvSpPr/>
          <p:nvPr/>
        </p:nvSpPr>
        <p:spPr>
          <a:xfrm>
            <a:off x="2337847" y="2830468"/>
            <a:ext cx="2504889" cy="1050994"/>
          </a:xfrm>
          <a:prstGeom prst="flowChartInputOutput">
            <a:avLst/>
          </a:prstGeom>
          <a:solidFill>
            <a:srgbClr val="00B0F0"/>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4" name="矩形 33">
            <a:extLst>
              <a:ext uri="{FF2B5EF4-FFF2-40B4-BE49-F238E27FC236}">
                <a16:creationId xmlns="" xmlns:a16="http://schemas.microsoft.com/office/drawing/2014/main" id="{CBCE2F27-1948-4AAF-B7D2-B7B4F23C2784}"/>
              </a:ext>
            </a:extLst>
          </p:cNvPr>
          <p:cNvSpPr/>
          <p:nvPr/>
        </p:nvSpPr>
        <p:spPr>
          <a:xfrm>
            <a:off x="2525061" y="3213289"/>
            <a:ext cx="1960776"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5" name="数据 34"/>
          <p:cNvSpPr/>
          <p:nvPr/>
        </p:nvSpPr>
        <p:spPr>
          <a:xfrm>
            <a:off x="4279767" y="2830468"/>
            <a:ext cx="2504889" cy="1050994"/>
          </a:xfrm>
          <a:prstGeom prst="flowChartInputOutput">
            <a:avLst/>
          </a:prstGeom>
          <a:solidFill>
            <a:schemeClr val="accent2">
              <a:lumMod val="60000"/>
              <a:lumOff val="40000"/>
            </a:schemeClr>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6" name="矩形 35">
            <a:extLst>
              <a:ext uri="{FF2B5EF4-FFF2-40B4-BE49-F238E27FC236}">
                <a16:creationId xmlns="" xmlns:a16="http://schemas.microsoft.com/office/drawing/2014/main" id="{CBCE2F27-1948-4AAF-B7D2-B7B4F23C2784}"/>
              </a:ext>
            </a:extLst>
          </p:cNvPr>
          <p:cNvSpPr/>
          <p:nvPr/>
        </p:nvSpPr>
        <p:spPr>
          <a:xfrm>
            <a:off x="4464263" y="3213289"/>
            <a:ext cx="1963495"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7" name="数据 36"/>
          <p:cNvSpPr/>
          <p:nvPr/>
        </p:nvSpPr>
        <p:spPr>
          <a:xfrm>
            <a:off x="6185303" y="2830468"/>
            <a:ext cx="2504889" cy="1050994"/>
          </a:xfrm>
          <a:prstGeom prst="flowChartInputOutput">
            <a:avLst/>
          </a:pr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8" name="矩形 37">
            <a:extLst>
              <a:ext uri="{FF2B5EF4-FFF2-40B4-BE49-F238E27FC236}">
                <a16:creationId xmlns="" xmlns:a16="http://schemas.microsoft.com/office/drawing/2014/main" id="{CBCE2F27-1948-4AAF-B7D2-B7B4F23C2784}"/>
              </a:ext>
            </a:extLst>
          </p:cNvPr>
          <p:cNvSpPr/>
          <p:nvPr/>
        </p:nvSpPr>
        <p:spPr>
          <a:xfrm>
            <a:off x="6427757" y="3213289"/>
            <a:ext cx="1905536"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Tree>
    <p:extLst>
      <p:ext uri="{BB962C8B-B14F-4D97-AF65-F5344CB8AC3E}">
        <p14:creationId xmlns:p14="http://schemas.microsoft.com/office/powerpoint/2010/main" val="15194031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kumimoji="1" lang="zh-CN" altLang="en-US" dirty="0"/>
          </a:p>
        </p:txBody>
      </p:sp>
      <p:sp>
        <p:nvSpPr>
          <p:cNvPr id="3" name="副标题 2"/>
          <p:cNvSpPr>
            <a:spLocks noGrp="1"/>
          </p:cNvSpPr>
          <p:nvPr>
            <p:ph type="subTitle" idx="1"/>
          </p:nvPr>
        </p:nvSpPr>
        <p:spPr/>
        <p:txBody>
          <a:bodyPr/>
          <a:lstStyle/>
          <a:p>
            <a:endParaRPr kumimoji="1" lang="zh-CN" altLang="en-US"/>
          </a:p>
        </p:txBody>
      </p:sp>
      <p:sp>
        <p:nvSpPr>
          <p:cNvPr id="4" name="副标题 2"/>
          <p:cNvSpPr txBox="1">
            <a:spLocks/>
          </p:cNvSpPr>
          <p:nvPr/>
        </p:nvSpPr>
        <p:spPr>
          <a:xfrm>
            <a:off x="565198" y="2920459"/>
            <a:ext cx="5421075" cy="564861"/>
          </a:xfrm>
          <a:prstGeom prst="rect">
            <a:avLst/>
          </a:prstGeom>
        </p:spPr>
        <p:txBody>
          <a:bodyPr vert="horz" lIns="91440" tIns="45720" rIns="91440" bIns="45720" rtlCol="0">
            <a:normAutofit/>
          </a:bodyPr>
          <a:lstStyle>
            <a:lvl1pPr marL="0" indent="0" algn="l" defTabSz="457200" rtl="0" eaLnBrk="1" latinLnBrk="0" hangingPunct="1">
              <a:spcBef>
                <a:spcPct val="20000"/>
              </a:spcBef>
              <a:buFont typeface="Arial"/>
              <a:buNone/>
              <a:defRPr sz="1800" kern="1200">
                <a:solidFill>
                  <a:schemeClr val="bg1"/>
                </a:solidFill>
                <a:latin typeface="Microsoft YaHei Bold"/>
                <a:ea typeface="Microsoft YaHei Bold"/>
                <a:cs typeface="+mn-cs"/>
              </a:defRPr>
            </a:lvl1pPr>
            <a:lvl2pPr marL="457200" indent="0" algn="ctr" defTabSz="457200" rtl="0" eaLnBrk="1" latinLnBrk="0" hangingPunct="1">
              <a:spcBef>
                <a:spcPct val="20000"/>
              </a:spcBef>
              <a:buFont typeface="Arial"/>
              <a:buNone/>
              <a:defRPr sz="1600" kern="1200">
                <a:solidFill>
                  <a:schemeClr val="tx1">
                    <a:tint val="75000"/>
                  </a:schemeClr>
                </a:solidFill>
                <a:latin typeface="Microsoft YaHei Bold"/>
                <a:ea typeface="Microsoft YaHei Bold"/>
                <a:cs typeface="+mn-cs"/>
              </a:defRPr>
            </a:lvl2pPr>
            <a:lvl3pPr marL="914400" indent="0" algn="ctr" defTabSz="457200" rtl="0" eaLnBrk="1" latinLnBrk="0" hangingPunct="1">
              <a:spcBef>
                <a:spcPct val="20000"/>
              </a:spcBef>
              <a:buFont typeface="Arial"/>
              <a:buNone/>
              <a:defRPr sz="1400" kern="1200">
                <a:solidFill>
                  <a:schemeClr val="tx1">
                    <a:tint val="75000"/>
                  </a:schemeClr>
                </a:solidFill>
                <a:latin typeface="Microsoft YaHei Bold"/>
                <a:ea typeface="Microsoft YaHei Bold"/>
                <a:cs typeface="+mn-cs"/>
              </a:defRPr>
            </a:lvl3pPr>
            <a:lvl4pPr marL="1371600" indent="0" algn="ctr" defTabSz="457200" rtl="0" eaLnBrk="1" latinLnBrk="0" hangingPunct="1">
              <a:spcBef>
                <a:spcPct val="20000"/>
              </a:spcBef>
              <a:buFont typeface="Arial"/>
              <a:buNone/>
              <a:defRPr sz="1200" kern="1200">
                <a:solidFill>
                  <a:schemeClr val="tx1">
                    <a:tint val="75000"/>
                  </a:schemeClr>
                </a:solidFill>
                <a:latin typeface="Microsoft YaHei Bold"/>
                <a:ea typeface="Microsoft YaHei Bold"/>
                <a:cs typeface="+mn-cs"/>
              </a:defRPr>
            </a:lvl4pPr>
            <a:lvl5pPr marL="1828800" indent="0" algn="ctr" defTabSz="457200" rtl="0" eaLnBrk="1" latinLnBrk="0" hangingPunct="1">
              <a:spcBef>
                <a:spcPct val="20000"/>
              </a:spcBef>
              <a:buFont typeface="Arial"/>
              <a:buNone/>
              <a:defRPr sz="1200" kern="1200">
                <a:solidFill>
                  <a:schemeClr val="tx1">
                    <a:tint val="75000"/>
                  </a:schemeClr>
                </a:solidFill>
                <a:latin typeface="Microsoft YaHei Bold"/>
                <a:ea typeface="Microsoft YaHei Bold"/>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kumimoji="1" lang="zh-CN" altLang="en-US" sz="1000" dirty="0">
                <a:solidFill>
                  <a:srgbClr val="00B0F0"/>
                </a:solidFill>
              </a:rPr>
              <a:t>单击此处编辑母版副标题样式单击此处编辑母版副标题样式单击此处编辑母版副标题样式单击此处编辑母版副标题样式</a:t>
            </a:r>
          </a:p>
          <a:p>
            <a:endParaRPr kumimoji="1" lang="zh-CN" altLang="en-US" sz="1000" dirty="0">
              <a:solidFill>
                <a:srgbClr val="00B0F0"/>
              </a:solidFill>
            </a:endParaRPr>
          </a:p>
        </p:txBody>
      </p:sp>
    </p:spTree>
    <p:extLst>
      <p:ext uri="{BB962C8B-B14F-4D97-AF65-F5344CB8AC3E}">
        <p14:creationId xmlns:p14="http://schemas.microsoft.com/office/powerpoint/2010/main" val="17470850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endParaRPr kumimoji="1" lang="zh-CN" altLang="en-US" dirty="0"/>
          </a:p>
        </p:txBody>
      </p:sp>
      <p:sp>
        <p:nvSpPr>
          <p:cNvPr id="7" name="Rounded Rectangle 5"/>
          <p:cNvSpPr/>
          <p:nvPr/>
        </p:nvSpPr>
        <p:spPr>
          <a:xfrm rot="10800000">
            <a:off x="457200" y="1373688"/>
            <a:ext cx="3453930" cy="138177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9" name="Rounded Rectangle 8"/>
          <p:cNvSpPr/>
          <p:nvPr/>
        </p:nvSpPr>
        <p:spPr>
          <a:xfrm rot="10800000">
            <a:off x="457200" y="2973852"/>
            <a:ext cx="3453930" cy="1381776"/>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11" name="Rounded Rectangle 10"/>
          <p:cNvSpPr/>
          <p:nvPr/>
        </p:nvSpPr>
        <p:spPr>
          <a:xfrm rot="10800000">
            <a:off x="5028073" y="1373688"/>
            <a:ext cx="3658727" cy="138177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13" name="Rounded Rectangle 12"/>
          <p:cNvSpPr/>
          <p:nvPr/>
        </p:nvSpPr>
        <p:spPr>
          <a:xfrm rot="10800000">
            <a:off x="5028073" y="2973853"/>
            <a:ext cx="3658727" cy="1381776"/>
          </a:xfrm>
          <a:prstGeom prst="roundRect">
            <a:avLst/>
          </a:prstGeom>
          <a:solidFill>
            <a:srgbClr val="2360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solidFill>
                <a:srgbClr val="00B0F0"/>
              </a:solidFill>
            </a:endParaRPr>
          </a:p>
        </p:txBody>
      </p:sp>
      <p:grpSp>
        <p:nvGrpSpPr>
          <p:cNvPr id="19" name="组合 51"/>
          <p:cNvGrpSpPr/>
          <p:nvPr/>
        </p:nvGrpSpPr>
        <p:grpSpPr>
          <a:xfrm>
            <a:off x="600501" y="1585041"/>
            <a:ext cx="2838130" cy="979905"/>
            <a:chOff x="874712" y="3344238"/>
            <a:chExt cx="4268293" cy="979905"/>
          </a:xfrm>
        </p:grpSpPr>
        <p:sp>
          <p:nvSpPr>
            <p:cNvPr id="20" name="矩形 19">
              <a:extLst>
                <a:ext uri="{FF2B5EF4-FFF2-40B4-BE49-F238E27FC236}">
                  <a16:creationId xmlns="" xmlns:a16="http://schemas.microsoft.com/office/drawing/2014/main" id="{E3EB1709-6D20-4440-8800-976CC5E9712E}"/>
                </a:ext>
              </a:extLst>
            </p:cNvPr>
            <p:cNvSpPr/>
            <p:nvPr/>
          </p:nvSpPr>
          <p:spPr>
            <a:xfrm>
              <a:off x="874712" y="3677812"/>
              <a:ext cx="4268293"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21" name="矩形 20">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22" name="组合 51"/>
          <p:cNvGrpSpPr/>
          <p:nvPr/>
        </p:nvGrpSpPr>
        <p:grpSpPr>
          <a:xfrm>
            <a:off x="5707939" y="1585041"/>
            <a:ext cx="2838130" cy="979905"/>
            <a:chOff x="874712" y="3344238"/>
            <a:chExt cx="4268293" cy="979905"/>
          </a:xfrm>
        </p:grpSpPr>
        <p:sp>
          <p:nvSpPr>
            <p:cNvPr id="23" name="矩形 22">
              <a:extLst>
                <a:ext uri="{FF2B5EF4-FFF2-40B4-BE49-F238E27FC236}">
                  <a16:creationId xmlns="" xmlns:a16="http://schemas.microsoft.com/office/drawing/2014/main" id="{E3EB1709-6D20-4440-8800-976CC5E9712E}"/>
                </a:ext>
              </a:extLst>
            </p:cNvPr>
            <p:cNvSpPr/>
            <p:nvPr/>
          </p:nvSpPr>
          <p:spPr>
            <a:xfrm>
              <a:off x="874712" y="3677812"/>
              <a:ext cx="4268293"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24" name="矩形 23">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25" name="组合 51"/>
          <p:cNvGrpSpPr/>
          <p:nvPr/>
        </p:nvGrpSpPr>
        <p:grpSpPr>
          <a:xfrm>
            <a:off x="600501" y="3181894"/>
            <a:ext cx="2838130" cy="979905"/>
            <a:chOff x="874712" y="3344238"/>
            <a:chExt cx="4268293" cy="979905"/>
          </a:xfrm>
        </p:grpSpPr>
        <p:sp>
          <p:nvSpPr>
            <p:cNvPr id="26" name="矩形 25">
              <a:extLst>
                <a:ext uri="{FF2B5EF4-FFF2-40B4-BE49-F238E27FC236}">
                  <a16:creationId xmlns="" xmlns:a16="http://schemas.microsoft.com/office/drawing/2014/main" id="{E3EB1709-6D20-4440-8800-976CC5E9712E}"/>
                </a:ext>
              </a:extLst>
            </p:cNvPr>
            <p:cNvSpPr/>
            <p:nvPr/>
          </p:nvSpPr>
          <p:spPr>
            <a:xfrm>
              <a:off x="874712" y="3677812"/>
              <a:ext cx="4268293"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27" name="矩形 26">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28" name="组合 51"/>
          <p:cNvGrpSpPr/>
          <p:nvPr/>
        </p:nvGrpSpPr>
        <p:grpSpPr>
          <a:xfrm>
            <a:off x="5707939" y="3181894"/>
            <a:ext cx="2838130" cy="979905"/>
            <a:chOff x="874712" y="3344238"/>
            <a:chExt cx="4268293" cy="979905"/>
          </a:xfrm>
        </p:grpSpPr>
        <p:sp>
          <p:nvSpPr>
            <p:cNvPr id="29" name="矩形 28">
              <a:extLst>
                <a:ext uri="{FF2B5EF4-FFF2-40B4-BE49-F238E27FC236}">
                  <a16:creationId xmlns="" xmlns:a16="http://schemas.microsoft.com/office/drawing/2014/main" id="{E3EB1709-6D20-4440-8800-976CC5E9712E}"/>
                </a:ext>
              </a:extLst>
            </p:cNvPr>
            <p:cNvSpPr/>
            <p:nvPr/>
          </p:nvSpPr>
          <p:spPr>
            <a:xfrm>
              <a:off x="874712" y="3677812"/>
              <a:ext cx="4268293"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30" name="矩形 29">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8109" y="3115204"/>
            <a:ext cx="1085088" cy="1066800"/>
          </a:xfrm>
          <a:prstGeom prst="rect">
            <a:avLst/>
          </a:prstGeom>
        </p:spPr>
      </p:pic>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3402" y="3115204"/>
            <a:ext cx="1048512" cy="1066800"/>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48109" y="1542310"/>
            <a:ext cx="1085088" cy="1072896"/>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3402" y="1548901"/>
            <a:ext cx="1048512" cy="1054608"/>
          </a:xfrm>
          <a:prstGeom prst="rect">
            <a:avLst/>
          </a:prstGeom>
        </p:spPr>
      </p:pic>
    </p:spTree>
    <p:extLst>
      <p:ext uri="{BB962C8B-B14F-4D97-AF65-F5344CB8AC3E}">
        <p14:creationId xmlns:p14="http://schemas.microsoft.com/office/powerpoint/2010/main" val="304083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par>
                                <p:cTn id="8" presetID="22" presetClass="entr" presetSubtype="8" fill="hold" grpId="0"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1000"/>
                                        <p:tgtEl>
                                          <p:spTgt spid="9"/>
                                        </p:tgtEl>
                                      </p:cBhvr>
                                    </p:animEffect>
                                  </p:childTnLst>
                                </p:cTn>
                              </p:par>
                              <p:par>
                                <p:cTn id="11" presetID="22" presetClass="entr" presetSubtype="2" fill="hold" grpId="0" nodeType="withEffect">
                                  <p:stCondLst>
                                    <p:cond delay="1500"/>
                                  </p:stCondLst>
                                  <p:childTnLst>
                                    <p:set>
                                      <p:cBhvr>
                                        <p:cTn id="12" dur="1" fill="hold">
                                          <p:stCondLst>
                                            <p:cond delay="0"/>
                                          </p:stCondLst>
                                        </p:cTn>
                                        <p:tgtEl>
                                          <p:spTgt spid="11"/>
                                        </p:tgtEl>
                                        <p:attrNameLst>
                                          <p:attrName>style.visibility</p:attrName>
                                        </p:attrNameLst>
                                      </p:cBhvr>
                                      <p:to>
                                        <p:strVal val="visible"/>
                                      </p:to>
                                    </p:set>
                                    <p:animEffect transition="in" filter="wipe(right)">
                                      <p:cBhvr>
                                        <p:cTn id="13" dur="1000"/>
                                        <p:tgtEl>
                                          <p:spTgt spid="11"/>
                                        </p:tgtEl>
                                      </p:cBhvr>
                                    </p:animEffect>
                                  </p:childTnLst>
                                </p:cTn>
                              </p:par>
                              <p:par>
                                <p:cTn id="14" presetID="22" presetClass="entr" presetSubtype="2" fill="hold" grpId="0" nodeType="withEffect">
                                  <p:stCondLst>
                                    <p:cond delay="1500"/>
                                  </p:stCondLst>
                                  <p:childTnLst>
                                    <p:set>
                                      <p:cBhvr>
                                        <p:cTn id="15" dur="1" fill="hold">
                                          <p:stCondLst>
                                            <p:cond delay="0"/>
                                          </p:stCondLst>
                                        </p:cTn>
                                        <p:tgtEl>
                                          <p:spTgt spid="13"/>
                                        </p:tgtEl>
                                        <p:attrNameLst>
                                          <p:attrName>style.visibility</p:attrName>
                                        </p:attrNameLst>
                                      </p:cBhvr>
                                      <p:to>
                                        <p:strVal val="visible"/>
                                      </p:to>
                                    </p:set>
                                    <p:animEffect transition="in" filter="wipe(right)">
                                      <p:cBhvr>
                                        <p:cTn id="16" dur="1000"/>
                                        <p:tgtEl>
                                          <p:spTgt spid="13"/>
                                        </p:tgtEl>
                                      </p:cBhvr>
                                    </p:animEffect>
                                  </p:childTnLst>
                                </p:cTn>
                              </p:par>
                            </p:childTnLst>
                          </p:cTn>
                        </p:par>
                        <p:par>
                          <p:cTn id="17" fill="hold">
                            <p:stCondLst>
                              <p:cond delay="2500"/>
                            </p:stCondLst>
                            <p:childTnLst>
                              <p:par>
                                <p:cTn id="18" presetID="2" presetClass="entr" presetSubtype="2" decel="10000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1000" fill="hold"/>
                                        <p:tgtEl>
                                          <p:spTgt spid="19"/>
                                        </p:tgtEl>
                                        <p:attrNameLst>
                                          <p:attrName>ppt_x</p:attrName>
                                        </p:attrNameLst>
                                      </p:cBhvr>
                                      <p:tavLst>
                                        <p:tav tm="0">
                                          <p:val>
                                            <p:strVal val="1+#ppt_w/2"/>
                                          </p:val>
                                        </p:tav>
                                        <p:tav tm="100000">
                                          <p:val>
                                            <p:strVal val="#ppt_x"/>
                                          </p:val>
                                        </p:tav>
                                      </p:tavLst>
                                    </p:anim>
                                    <p:anim calcmode="lin" valueType="num">
                                      <p:cBhvr additive="base">
                                        <p:cTn id="21" dur="1000" fill="hold"/>
                                        <p:tgtEl>
                                          <p:spTgt spid="19"/>
                                        </p:tgtEl>
                                        <p:attrNameLst>
                                          <p:attrName>ppt_y</p:attrName>
                                        </p:attrNameLst>
                                      </p:cBhvr>
                                      <p:tavLst>
                                        <p:tav tm="0">
                                          <p:val>
                                            <p:strVal val="#ppt_y"/>
                                          </p:val>
                                        </p:tav>
                                        <p:tav tm="100000">
                                          <p:val>
                                            <p:strVal val="#ppt_y"/>
                                          </p:val>
                                        </p:tav>
                                      </p:tavLst>
                                    </p:anim>
                                  </p:childTnLst>
                                </p:cTn>
                              </p:par>
                            </p:childTnLst>
                          </p:cTn>
                        </p:par>
                        <p:par>
                          <p:cTn id="22" fill="hold">
                            <p:stCondLst>
                              <p:cond delay="3500"/>
                            </p:stCondLst>
                            <p:childTnLst>
                              <p:par>
                                <p:cTn id="23" presetID="2" presetClass="entr" presetSubtype="2" decel="10000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1000" fill="hold"/>
                                        <p:tgtEl>
                                          <p:spTgt spid="22"/>
                                        </p:tgtEl>
                                        <p:attrNameLst>
                                          <p:attrName>ppt_x</p:attrName>
                                        </p:attrNameLst>
                                      </p:cBhvr>
                                      <p:tavLst>
                                        <p:tav tm="0">
                                          <p:val>
                                            <p:strVal val="1+#ppt_w/2"/>
                                          </p:val>
                                        </p:tav>
                                        <p:tav tm="100000">
                                          <p:val>
                                            <p:strVal val="#ppt_x"/>
                                          </p:val>
                                        </p:tav>
                                      </p:tavLst>
                                    </p:anim>
                                    <p:anim calcmode="lin" valueType="num">
                                      <p:cBhvr additive="base">
                                        <p:cTn id="26" dur="1000" fill="hold"/>
                                        <p:tgtEl>
                                          <p:spTgt spid="22"/>
                                        </p:tgtEl>
                                        <p:attrNameLst>
                                          <p:attrName>ppt_y</p:attrName>
                                        </p:attrNameLst>
                                      </p:cBhvr>
                                      <p:tavLst>
                                        <p:tav tm="0">
                                          <p:val>
                                            <p:strVal val="#ppt_y"/>
                                          </p:val>
                                        </p:tav>
                                        <p:tav tm="100000">
                                          <p:val>
                                            <p:strVal val="#ppt_y"/>
                                          </p:val>
                                        </p:tav>
                                      </p:tavLst>
                                    </p:anim>
                                  </p:childTnLst>
                                </p:cTn>
                              </p:par>
                            </p:childTnLst>
                          </p:cTn>
                        </p:par>
                        <p:par>
                          <p:cTn id="27" fill="hold">
                            <p:stCondLst>
                              <p:cond delay="4500"/>
                            </p:stCondLst>
                            <p:childTnLst>
                              <p:par>
                                <p:cTn id="28" presetID="2" presetClass="entr" presetSubtype="2" decel="100000"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000" fill="hold"/>
                                        <p:tgtEl>
                                          <p:spTgt spid="25"/>
                                        </p:tgtEl>
                                        <p:attrNameLst>
                                          <p:attrName>ppt_x</p:attrName>
                                        </p:attrNameLst>
                                      </p:cBhvr>
                                      <p:tavLst>
                                        <p:tav tm="0">
                                          <p:val>
                                            <p:strVal val="1+#ppt_w/2"/>
                                          </p:val>
                                        </p:tav>
                                        <p:tav tm="100000">
                                          <p:val>
                                            <p:strVal val="#ppt_x"/>
                                          </p:val>
                                        </p:tav>
                                      </p:tavLst>
                                    </p:anim>
                                    <p:anim calcmode="lin" valueType="num">
                                      <p:cBhvr additive="base">
                                        <p:cTn id="31" dur="1000" fill="hold"/>
                                        <p:tgtEl>
                                          <p:spTgt spid="25"/>
                                        </p:tgtEl>
                                        <p:attrNameLst>
                                          <p:attrName>ppt_y</p:attrName>
                                        </p:attrNameLst>
                                      </p:cBhvr>
                                      <p:tavLst>
                                        <p:tav tm="0">
                                          <p:val>
                                            <p:strVal val="#ppt_y"/>
                                          </p:val>
                                        </p:tav>
                                        <p:tav tm="100000">
                                          <p:val>
                                            <p:strVal val="#ppt_y"/>
                                          </p:val>
                                        </p:tav>
                                      </p:tavLst>
                                    </p:anim>
                                  </p:childTnLst>
                                </p:cTn>
                              </p:par>
                            </p:childTnLst>
                          </p:cTn>
                        </p:par>
                        <p:par>
                          <p:cTn id="32" fill="hold">
                            <p:stCondLst>
                              <p:cond delay="5500"/>
                            </p:stCondLst>
                            <p:childTnLst>
                              <p:par>
                                <p:cTn id="33" presetID="2" presetClass="entr" presetSubtype="2" decel="100000"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1000" fill="hold"/>
                                        <p:tgtEl>
                                          <p:spTgt spid="28"/>
                                        </p:tgtEl>
                                        <p:attrNameLst>
                                          <p:attrName>ppt_x</p:attrName>
                                        </p:attrNameLst>
                                      </p:cBhvr>
                                      <p:tavLst>
                                        <p:tav tm="0">
                                          <p:val>
                                            <p:strVal val="1+#ppt_w/2"/>
                                          </p:val>
                                        </p:tav>
                                        <p:tav tm="100000">
                                          <p:val>
                                            <p:strVal val="#ppt_x"/>
                                          </p:val>
                                        </p:tav>
                                      </p:tavLst>
                                    </p:anim>
                                    <p:anim calcmode="lin" valueType="num">
                                      <p:cBhvr additive="base">
                                        <p:cTn id="36"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Rectangle: Rounded Corners 50"/>
          <p:cNvSpPr/>
          <p:nvPr/>
        </p:nvSpPr>
        <p:spPr>
          <a:xfrm>
            <a:off x="518733" y="2071923"/>
            <a:ext cx="1861788" cy="1983971"/>
          </a:xfrm>
          <a:prstGeom prst="roundRect">
            <a:avLst>
              <a:gd name="adj" fmla="val 0"/>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0" name="Rectangle: Rounded Corners 47"/>
          <p:cNvSpPr/>
          <p:nvPr/>
        </p:nvSpPr>
        <p:spPr>
          <a:xfrm>
            <a:off x="2557834" y="2071923"/>
            <a:ext cx="1861788" cy="1983971"/>
          </a:xfrm>
          <a:prstGeom prst="roundRect">
            <a:avLst>
              <a:gd name="adj" fmla="val 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8" name="Rectangle: Rounded Corners 44"/>
          <p:cNvSpPr/>
          <p:nvPr/>
        </p:nvSpPr>
        <p:spPr>
          <a:xfrm>
            <a:off x="4596936" y="2071923"/>
            <a:ext cx="1861788" cy="1983971"/>
          </a:xfrm>
          <a:prstGeom prst="roundRect">
            <a:avLst>
              <a:gd name="adj" fmla="val 0"/>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6" name="Rectangle: Rounded Corners 41"/>
          <p:cNvSpPr/>
          <p:nvPr/>
        </p:nvSpPr>
        <p:spPr>
          <a:xfrm>
            <a:off x="6636037" y="2071923"/>
            <a:ext cx="1861788" cy="1983971"/>
          </a:xfrm>
          <a:prstGeom prst="roundRect">
            <a:avLst>
              <a:gd name="adj"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矩形 32">
            <a:extLst>
              <a:ext uri="{FF2B5EF4-FFF2-40B4-BE49-F238E27FC236}">
                <a16:creationId xmlns="" xmlns:a16="http://schemas.microsoft.com/office/drawing/2014/main" id="{E3EB1709-6D20-4440-8800-976CC5E9712E}"/>
              </a:ext>
            </a:extLst>
          </p:cNvPr>
          <p:cNvSpPr/>
          <p:nvPr/>
        </p:nvSpPr>
        <p:spPr>
          <a:xfrm>
            <a:off x="451691" y="1123477"/>
            <a:ext cx="6959323"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lumMod val="50000"/>
                  </a:schemeClr>
                </a:solidFill>
                <a:latin typeface="+mj-ea"/>
                <a:ea typeface="+mj-ea"/>
              </a:rPr>
              <a:t>用户可以在投影仪或者计算机上进行演示也可以将演示文稿打印出来制作成胶片以便应用到更广泛的领域中用户可以在投影仪或者</a:t>
            </a:r>
          </a:p>
        </p:txBody>
      </p:sp>
      <p:sp>
        <p:nvSpPr>
          <p:cNvPr id="68" name="矩形 67">
            <a:extLst>
              <a:ext uri="{FF2B5EF4-FFF2-40B4-BE49-F238E27FC236}">
                <a16:creationId xmlns="" xmlns:a16="http://schemas.microsoft.com/office/drawing/2014/main" id="{CBCE2F27-1948-4AAF-B7D2-B7B4F23C2784}"/>
              </a:ext>
            </a:extLst>
          </p:cNvPr>
          <p:cNvSpPr/>
          <p:nvPr/>
        </p:nvSpPr>
        <p:spPr>
          <a:xfrm>
            <a:off x="518732" y="2736416"/>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67" name="矩形 66">
            <a:extLst>
              <a:ext uri="{FF2B5EF4-FFF2-40B4-BE49-F238E27FC236}">
                <a16:creationId xmlns="" xmlns:a16="http://schemas.microsoft.com/office/drawing/2014/main" id="{E3EB1709-6D20-4440-8800-976CC5E9712E}"/>
              </a:ext>
            </a:extLst>
          </p:cNvPr>
          <p:cNvSpPr/>
          <p:nvPr/>
        </p:nvSpPr>
        <p:spPr>
          <a:xfrm>
            <a:off x="518734" y="3114172"/>
            <a:ext cx="1861787" cy="830997"/>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102" name="矩形 101">
            <a:extLst>
              <a:ext uri="{FF2B5EF4-FFF2-40B4-BE49-F238E27FC236}">
                <a16:creationId xmlns="" xmlns:a16="http://schemas.microsoft.com/office/drawing/2014/main" id="{CBCE2F27-1948-4AAF-B7D2-B7B4F23C2784}"/>
              </a:ext>
            </a:extLst>
          </p:cNvPr>
          <p:cNvSpPr/>
          <p:nvPr/>
        </p:nvSpPr>
        <p:spPr>
          <a:xfrm>
            <a:off x="2557834" y="2736416"/>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103" name="矩形 102">
            <a:extLst>
              <a:ext uri="{FF2B5EF4-FFF2-40B4-BE49-F238E27FC236}">
                <a16:creationId xmlns="" xmlns:a16="http://schemas.microsoft.com/office/drawing/2014/main" id="{E3EB1709-6D20-4440-8800-976CC5E9712E}"/>
              </a:ext>
            </a:extLst>
          </p:cNvPr>
          <p:cNvSpPr/>
          <p:nvPr/>
        </p:nvSpPr>
        <p:spPr>
          <a:xfrm>
            <a:off x="2557836" y="3114172"/>
            <a:ext cx="1861787" cy="830997"/>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104" name="矩形 103">
            <a:extLst>
              <a:ext uri="{FF2B5EF4-FFF2-40B4-BE49-F238E27FC236}">
                <a16:creationId xmlns="" xmlns:a16="http://schemas.microsoft.com/office/drawing/2014/main" id="{CBCE2F27-1948-4AAF-B7D2-B7B4F23C2784}"/>
              </a:ext>
            </a:extLst>
          </p:cNvPr>
          <p:cNvSpPr/>
          <p:nvPr/>
        </p:nvSpPr>
        <p:spPr>
          <a:xfrm>
            <a:off x="4596936" y="2736416"/>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105" name="矩形 104">
            <a:extLst>
              <a:ext uri="{FF2B5EF4-FFF2-40B4-BE49-F238E27FC236}">
                <a16:creationId xmlns="" xmlns:a16="http://schemas.microsoft.com/office/drawing/2014/main" id="{E3EB1709-6D20-4440-8800-976CC5E9712E}"/>
              </a:ext>
            </a:extLst>
          </p:cNvPr>
          <p:cNvSpPr/>
          <p:nvPr/>
        </p:nvSpPr>
        <p:spPr>
          <a:xfrm>
            <a:off x="4596938" y="3114172"/>
            <a:ext cx="1861787" cy="830997"/>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106" name="矩形 105">
            <a:extLst>
              <a:ext uri="{FF2B5EF4-FFF2-40B4-BE49-F238E27FC236}">
                <a16:creationId xmlns="" xmlns:a16="http://schemas.microsoft.com/office/drawing/2014/main" id="{CBCE2F27-1948-4AAF-B7D2-B7B4F23C2784}"/>
              </a:ext>
            </a:extLst>
          </p:cNvPr>
          <p:cNvSpPr/>
          <p:nvPr/>
        </p:nvSpPr>
        <p:spPr>
          <a:xfrm>
            <a:off x="6636037" y="2736416"/>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107" name="矩形 106">
            <a:extLst>
              <a:ext uri="{FF2B5EF4-FFF2-40B4-BE49-F238E27FC236}">
                <a16:creationId xmlns="" xmlns:a16="http://schemas.microsoft.com/office/drawing/2014/main" id="{E3EB1709-6D20-4440-8800-976CC5E9712E}"/>
              </a:ext>
            </a:extLst>
          </p:cNvPr>
          <p:cNvSpPr/>
          <p:nvPr/>
        </p:nvSpPr>
        <p:spPr>
          <a:xfrm>
            <a:off x="6636039" y="3114172"/>
            <a:ext cx="1861787" cy="830997"/>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grpSp>
        <p:nvGrpSpPr>
          <p:cNvPr id="116" name="组 115"/>
          <p:cNvGrpSpPr/>
          <p:nvPr/>
        </p:nvGrpSpPr>
        <p:grpSpPr>
          <a:xfrm>
            <a:off x="1201050" y="2245950"/>
            <a:ext cx="497152" cy="408769"/>
            <a:chOff x="3701065" y="3235663"/>
            <a:chExt cx="497152" cy="408769"/>
          </a:xfrm>
        </p:grpSpPr>
        <p:sp>
          <p:nvSpPr>
            <p:cNvPr id="112" name="Freeform 133"/>
            <p:cNvSpPr>
              <a:spLocks noEditPoints="1"/>
            </p:cNvSpPr>
            <p:nvPr/>
          </p:nvSpPr>
          <p:spPr bwMode="auto">
            <a:xfrm>
              <a:off x="4028357" y="3383427"/>
              <a:ext cx="92526" cy="96668"/>
            </a:xfrm>
            <a:custGeom>
              <a:avLst/>
              <a:gdLst>
                <a:gd name="T0" fmla="*/ 33 w 34"/>
                <a:gd name="T1" fmla="*/ 11 h 35"/>
                <a:gd name="T2" fmla="*/ 32 w 34"/>
                <a:gd name="T3" fmla="*/ 10 h 35"/>
                <a:gd name="T4" fmla="*/ 28 w 34"/>
                <a:gd name="T5" fmla="*/ 11 h 35"/>
                <a:gd name="T6" fmla="*/ 27 w 34"/>
                <a:gd name="T7" fmla="*/ 11 h 35"/>
                <a:gd name="T8" fmla="*/ 24 w 34"/>
                <a:gd name="T9" fmla="*/ 8 h 35"/>
                <a:gd name="T10" fmla="*/ 25 w 34"/>
                <a:gd name="T11" fmla="*/ 4 h 35"/>
                <a:gd name="T12" fmla="*/ 25 w 34"/>
                <a:gd name="T13" fmla="*/ 2 h 35"/>
                <a:gd name="T14" fmla="*/ 20 w 34"/>
                <a:gd name="T15" fmla="*/ 1 h 35"/>
                <a:gd name="T16" fmla="*/ 18 w 34"/>
                <a:gd name="T17" fmla="*/ 1 h 35"/>
                <a:gd name="T18" fmla="*/ 17 w 34"/>
                <a:gd name="T19" fmla="*/ 5 h 35"/>
                <a:gd name="T20" fmla="*/ 17 w 34"/>
                <a:gd name="T21" fmla="*/ 5 h 35"/>
                <a:gd name="T22" fmla="*/ 12 w 34"/>
                <a:gd name="T23" fmla="*/ 6 h 35"/>
                <a:gd name="T24" fmla="*/ 9 w 34"/>
                <a:gd name="T25" fmla="*/ 3 h 35"/>
                <a:gd name="T26" fmla="*/ 8 w 34"/>
                <a:gd name="T27" fmla="*/ 3 h 35"/>
                <a:gd name="T28" fmla="*/ 4 w 34"/>
                <a:gd name="T29" fmla="*/ 7 h 35"/>
                <a:gd name="T30" fmla="*/ 4 w 34"/>
                <a:gd name="T31" fmla="*/ 9 h 35"/>
                <a:gd name="T32" fmla="*/ 6 w 34"/>
                <a:gd name="T33" fmla="*/ 12 h 35"/>
                <a:gd name="T34" fmla="*/ 6 w 34"/>
                <a:gd name="T35" fmla="*/ 12 h 35"/>
                <a:gd name="T36" fmla="*/ 6 w 34"/>
                <a:gd name="T37" fmla="*/ 14 h 35"/>
                <a:gd name="T38" fmla="*/ 5 w 34"/>
                <a:gd name="T39" fmla="*/ 16 h 35"/>
                <a:gd name="T40" fmla="*/ 1 w 34"/>
                <a:gd name="T41" fmla="*/ 17 h 35"/>
                <a:gd name="T42" fmla="*/ 0 w 34"/>
                <a:gd name="T43" fmla="*/ 19 h 35"/>
                <a:gd name="T44" fmla="*/ 1 w 34"/>
                <a:gd name="T45" fmla="*/ 24 h 35"/>
                <a:gd name="T46" fmla="*/ 3 w 34"/>
                <a:gd name="T47" fmla="*/ 25 h 35"/>
                <a:gd name="T48" fmla="*/ 7 w 34"/>
                <a:gd name="T49" fmla="*/ 24 h 35"/>
                <a:gd name="T50" fmla="*/ 7 w 34"/>
                <a:gd name="T51" fmla="*/ 24 h 35"/>
                <a:gd name="T52" fmla="*/ 10 w 34"/>
                <a:gd name="T53" fmla="*/ 27 h 35"/>
                <a:gd name="T54" fmla="*/ 9 w 34"/>
                <a:gd name="T55" fmla="*/ 31 h 35"/>
                <a:gd name="T56" fmla="*/ 9 w 34"/>
                <a:gd name="T57" fmla="*/ 33 h 35"/>
                <a:gd name="T58" fmla="*/ 14 w 34"/>
                <a:gd name="T59" fmla="*/ 34 h 35"/>
                <a:gd name="T60" fmla="*/ 16 w 34"/>
                <a:gd name="T61" fmla="*/ 34 h 35"/>
                <a:gd name="T62" fmla="*/ 17 w 34"/>
                <a:gd name="T63" fmla="*/ 30 h 35"/>
                <a:gd name="T64" fmla="*/ 17 w 34"/>
                <a:gd name="T65" fmla="*/ 30 h 35"/>
                <a:gd name="T66" fmla="*/ 22 w 34"/>
                <a:gd name="T67" fmla="*/ 29 h 35"/>
                <a:gd name="T68" fmla="*/ 25 w 34"/>
                <a:gd name="T69" fmla="*/ 32 h 35"/>
                <a:gd name="T70" fmla="*/ 26 w 34"/>
                <a:gd name="T71" fmla="*/ 32 h 35"/>
                <a:gd name="T72" fmla="*/ 30 w 34"/>
                <a:gd name="T73" fmla="*/ 28 h 35"/>
                <a:gd name="T74" fmla="*/ 31 w 34"/>
                <a:gd name="T75" fmla="*/ 27 h 35"/>
                <a:gd name="T76" fmla="*/ 28 w 34"/>
                <a:gd name="T77" fmla="*/ 23 h 35"/>
                <a:gd name="T78" fmla="*/ 28 w 34"/>
                <a:gd name="T79" fmla="*/ 23 h 35"/>
                <a:gd name="T80" fmla="*/ 29 w 34"/>
                <a:gd name="T81" fmla="*/ 22 h 35"/>
                <a:gd name="T82" fmla="*/ 29 w 34"/>
                <a:gd name="T83" fmla="*/ 19 h 35"/>
                <a:gd name="T84" fmla="*/ 33 w 34"/>
                <a:gd name="T85" fmla="*/ 18 h 35"/>
                <a:gd name="T86" fmla="*/ 34 w 34"/>
                <a:gd name="T87" fmla="*/ 17 h 35"/>
                <a:gd name="T88" fmla="*/ 33 w 34"/>
                <a:gd name="T89" fmla="*/ 11 h 35"/>
                <a:gd name="T90" fmla="*/ 23 w 34"/>
                <a:gd name="T91" fmla="*/ 19 h 35"/>
                <a:gd name="T92" fmla="*/ 15 w 34"/>
                <a:gd name="T93" fmla="*/ 23 h 35"/>
                <a:gd name="T94" fmla="*/ 12 w 34"/>
                <a:gd name="T95" fmla="*/ 16 h 35"/>
                <a:gd name="T96" fmla="*/ 19 w 34"/>
                <a:gd name="T97" fmla="*/ 12 h 35"/>
                <a:gd name="T98" fmla="*/ 23 w 34"/>
                <a:gd name="T99" fmla="*/ 1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 h="35">
                  <a:moveTo>
                    <a:pt x="33" y="11"/>
                  </a:moveTo>
                  <a:cubicBezTo>
                    <a:pt x="33" y="11"/>
                    <a:pt x="32" y="10"/>
                    <a:pt x="32" y="10"/>
                  </a:cubicBezTo>
                  <a:cubicBezTo>
                    <a:pt x="28" y="11"/>
                    <a:pt x="28" y="11"/>
                    <a:pt x="28" y="11"/>
                  </a:cubicBezTo>
                  <a:cubicBezTo>
                    <a:pt x="28" y="11"/>
                    <a:pt x="27" y="11"/>
                    <a:pt x="27" y="11"/>
                  </a:cubicBezTo>
                  <a:cubicBezTo>
                    <a:pt x="27" y="10"/>
                    <a:pt x="25" y="9"/>
                    <a:pt x="24" y="8"/>
                  </a:cubicBezTo>
                  <a:cubicBezTo>
                    <a:pt x="25" y="4"/>
                    <a:pt x="25" y="4"/>
                    <a:pt x="25" y="4"/>
                  </a:cubicBezTo>
                  <a:cubicBezTo>
                    <a:pt x="26" y="3"/>
                    <a:pt x="25" y="3"/>
                    <a:pt x="25" y="2"/>
                  </a:cubicBezTo>
                  <a:cubicBezTo>
                    <a:pt x="20" y="1"/>
                    <a:pt x="20" y="1"/>
                    <a:pt x="20" y="1"/>
                  </a:cubicBezTo>
                  <a:cubicBezTo>
                    <a:pt x="19" y="0"/>
                    <a:pt x="18" y="1"/>
                    <a:pt x="18" y="1"/>
                  </a:cubicBezTo>
                  <a:cubicBezTo>
                    <a:pt x="17" y="5"/>
                    <a:pt x="17" y="5"/>
                    <a:pt x="17" y="5"/>
                  </a:cubicBezTo>
                  <a:cubicBezTo>
                    <a:pt x="17" y="5"/>
                    <a:pt x="17" y="5"/>
                    <a:pt x="17" y="5"/>
                  </a:cubicBezTo>
                  <a:cubicBezTo>
                    <a:pt x="15" y="5"/>
                    <a:pt x="14" y="6"/>
                    <a:pt x="12" y="6"/>
                  </a:cubicBezTo>
                  <a:cubicBezTo>
                    <a:pt x="9" y="3"/>
                    <a:pt x="9" y="3"/>
                    <a:pt x="9" y="3"/>
                  </a:cubicBezTo>
                  <a:cubicBezTo>
                    <a:pt x="9" y="3"/>
                    <a:pt x="8" y="3"/>
                    <a:pt x="8" y="3"/>
                  </a:cubicBezTo>
                  <a:cubicBezTo>
                    <a:pt x="4" y="7"/>
                    <a:pt x="4" y="7"/>
                    <a:pt x="4" y="7"/>
                  </a:cubicBezTo>
                  <a:cubicBezTo>
                    <a:pt x="3" y="7"/>
                    <a:pt x="3" y="8"/>
                    <a:pt x="4" y="9"/>
                  </a:cubicBezTo>
                  <a:cubicBezTo>
                    <a:pt x="6" y="12"/>
                    <a:pt x="6" y="12"/>
                    <a:pt x="6" y="12"/>
                  </a:cubicBezTo>
                  <a:cubicBezTo>
                    <a:pt x="6" y="12"/>
                    <a:pt x="6" y="12"/>
                    <a:pt x="6" y="12"/>
                  </a:cubicBezTo>
                  <a:cubicBezTo>
                    <a:pt x="6" y="12"/>
                    <a:pt x="6" y="13"/>
                    <a:pt x="6" y="14"/>
                  </a:cubicBezTo>
                  <a:cubicBezTo>
                    <a:pt x="5" y="14"/>
                    <a:pt x="5" y="15"/>
                    <a:pt x="5" y="16"/>
                  </a:cubicBezTo>
                  <a:cubicBezTo>
                    <a:pt x="1" y="17"/>
                    <a:pt x="1" y="17"/>
                    <a:pt x="1" y="17"/>
                  </a:cubicBezTo>
                  <a:cubicBezTo>
                    <a:pt x="0" y="17"/>
                    <a:pt x="0" y="18"/>
                    <a:pt x="0" y="19"/>
                  </a:cubicBezTo>
                  <a:cubicBezTo>
                    <a:pt x="1" y="24"/>
                    <a:pt x="1" y="24"/>
                    <a:pt x="1" y="24"/>
                  </a:cubicBezTo>
                  <a:cubicBezTo>
                    <a:pt x="1" y="24"/>
                    <a:pt x="2" y="25"/>
                    <a:pt x="3" y="25"/>
                  </a:cubicBezTo>
                  <a:cubicBezTo>
                    <a:pt x="7" y="24"/>
                    <a:pt x="7" y="24"/>
                    <a:pt x="7" y="24"/>
                  </a:cubicBezTo>
                  <a:cubicBezTo>
                    <a:pt x="7" y="24"/>
                    <a:pt x="7" y="24"/>
                    <a:pt x="7" y="24"/>
                  </a:cubicBezTo>
                  <a:cubicBezTo>
                    <a:pt x="8" y="25"/>
                    <a:pt x="9" y="26"/>
                    <a:pt x="10" y="27"/>
                  </a:cubicBezTo>
                  <a:cubicBezTo>
                    <a:pt x="9" y="31"/>
                    <a:pt x="9" y="31"/>
                    <a:pt x="9" y="31"/>
                  </a:cubicBezTo>
                  <a:cubicBezTo>
                    <a:pt x="8" y="32"/>
                    <a:pt x="9" y="32"/>
                    <a:pt x="9" y="33"/>
                  </a:cubicBezTo>
                  <a:cubicBezTo>
                    <a:pt x="14" y="34"/>
                    <a:pt x="14" y="34"/>
                    <a:pt x="14" y="34"/>
                  </a:cubicBezTo>
                  <a:cubicBezTo>
                    <a:pt x="15" y="35"/>
                    <a:pt x="16" y="34"/>
                    <a:pt x="16" y="34"/>
                  </a:cubicBezTo>
                  <a:cubicBezTo>
                    <a:pt x="17" y="30"/>
                    <a:pt x="17" y="30"/>
                    <a:pt x="17" y="30"/>
                  </a:cubicBezTo>
                  <a:cubicBezTo>
                    <a:pt x="17" y="30"/>
                    <a:pt x="17" y="30"/>
                    <a:pt x="17" y="30"/>
                  </a:cubicBezTo>
                  <a:cubicBezTo>
                    <a:pt x="19" y="30"/>
                    <a:pt x="21" y="29"/>
                    <a:pt x="22" y="29"/>
                  </a:cubicBezTo>
                  <a:cubicBezTo>
                    <a:pt x="25" y="32"/>
                    <a:pt x="25" y="32"/>
                    <a:pt x="25" y="32"/>
                  </a:cubicBezTo>
                  <a:cubicBezTo>
                    <a:pt x="25" y="32"/>
                    <a:pt x="26" y="32"/>
                    <a:pt x="26" y="32"/>
                  </a:cubicBezTo>
                  <a:cubicBezTo>
                    <a:pt x="30" y="28"/>
                    <a:pt x="30" y="28"/>
                    <a:pt x="30" y="28"/>
                  </a:cubicBezTo>
                  <a:cubicBezTo>
                    <a:pt x="31" y="28"/>
                    <a:pt x="31" y="27"/>
                    <a:pt x="31" y="27"/>
                  </a:cubicBezTo>
                  <a:cubicBezTo>
                    <a:pt x="28" y="23"/>
                    <a:pt x="28" y="23"/>
                    <a:pt x="28" y="23"/>
                  </a:cubicBezTo>
                  <a:cubicBezTo>
                    <a:pt x="28" y="23"/>
                    <a:pt x="28" y="23"/>
                    <a:pt x="28" y="23"/>
                  </a:cubicBezTo>
                  <a:cubicBezTo>
                    <a:pt x="28" y="23"/>
                    <a:pt x="28" y="22"/>
                    <a:pt x="29" y="22"/>
                  </a:cubicBezTo>
                  <a:cubicBezTo>
                    <a:pt x="29" y="21"/>
                    <a:pt x="29" y="20"/>
                    <a:pt x="29" y="19"/>
                  </a:cubicBezTo>
                  <a:cubicBezTo>
                    <a:pt x="33" y="18"/>
                    <a:pt x="33" y="18"/>
                    <a:pt x="33" y="18"/>
                  </a:cubicBezTo>
                  <a:cubicBezTo>
                    <a:pt x="34" y="18"/>
                    <a:pt x="34" y="17"/>
                    <a:pt x="34" y="17"/>
                  </a:cubicBezTo>
                  <a:lnTo>
                    <a:pt x="33" y="11"/>
                  </a:lnTo>
                  <a:close/>
                  <a:moveTo>
                    <a:pt x="23" y="19"/>
                  </a:moveTo>
                  <a:cubicBezTo>
                    <a:pt x="21" y="23"/>
                    <a:pt x="18" y="24"/>
                    <a:pt x="15" y="23"/>
                  </a:cubicBezTo>
                  <a:cubicBezTo>
                    <a:pt x="12" y="22"/>
                    <a:pt x="11" y="19"/>
                    <a:pt x="12" y="16"/>
                  </a:cubicBezTo>
                  <a:cubicBezTo>
                    <a:pt x="13" y="13"/>
                    <a:pt x="16" y="11"/>
                    <a:pt x="19" y="12"/>
                  </a:cubicBezTo>
                  <a:cubicBezTo>
                    <a:pt x="22" y="13"/>
                    <a:pt x="24" y="16"/>
                    <a:pt x="23" y="19"/>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34"/>
            <p:cNvSpPr>
              <a:spLocks/>
            </p:cNvSpPr>
            <p:nvPr/>
          </p:nvSpPr>
          <p:spPr bwMode="auto">
            <a:xfrm>
              <a:off x="3701065" y="3246710"/>
              <a:ext cx="497152" cy="397722"/>
            </a:xfrm>
            <a:custGeom>
              <a:avLst/>
              <a:gdLst>
                <a:gd name="T0" fmla="*/ 180 w 181"/>
                <a:gd name="T1" fmla="*/ 31 h 145"/>
                <a:gd name="T2" fmla="*/ 174 w 181"/>
                <a:gd name="T3" fmla="*/ 28 h 145"/>
                <a:gd name="T4" fmla="*/ 115 w 181"/>
                <a:gd name="T5" fmla="*/ 28 h 145"/>
                <a:gd name="T6" fmla="*/ 115 w 181"/>
                <a:gd name="T7" fmla="*/ 41 h 145"/>
                <a:gd name="T8" fmla="*/ 166 w 181"/>
                <a:gd name="T9" fmla="*/ 41 h 145"/>
                <a:gd name="T10" fmla="*/ 152 w 181"/>
                <a:gd name="T11" fmla="*/ 87 h 145"/>
                <a:gd name="T12" fmla="*/ 152 w 181"/>
                <a:gd name="T13" fmla="*/ 88 h 145"/>
                <a:gd name="T14" fmla="*/ 62 w 181"/>
                <a:gd name="T15" fmla="*/ 88 h 145"/>
                <a:gd name="T16" fmla="*/ 47 w 181"/>
                <a:gd name="T17" fmla="*/ 41 h 145"/>
                <a:gd name="T18" fmla="*/ 65 w 181"/>
                <a:gd name="T19" fmla="*/ 41 h 145"/>
                <a:gd name="T20" fmla="*/ 66 w 181"/>
                <a:gd name="T21" fmla="*/ 28 h 145"/>
                <a:gd name="T22" fmla="*/ 42 w 181"/>
                <a:gd name="T23" fmla="*/ 28 h 145"/>
                <a:gd name="T24" fmla="*/ 36 w 181"/>
                <a:gd name="T25" fmla="*/ 12 h 145"/>
                <a:gd name="T26" fmla="*/ 32 w 181"/>
                <a:gd name="T27" fmla="*/ 8 h 145"/>
                <a:gd name="T28" fmla="*/ 9 w 181"/>
                <a:gd name="T29" fmla="*/ 1 h 145"/>
                <a:gd name="T30" fmla="*/ 1 w 181"/>
                <a:gd name="T31" fmla="*/ 5 h 145"/>
                <a:gd name="T32" fmla="*/ 5 w 181"/>
                <a:gd name="T33" fmla="*/ 14 h 145"/>
                <a:gd name="T34" fmla="*/ 25 w 181"/>
                <a:gd name="T35" fmla="*/ 19 h 145"/>
                <a:gd name="T36" fmla="*/ 50 w 181"/>
                <a:gd name="T37" fmla="*/ 94 h 145"/>
                <a:gd name="T38" fmla="*/ 45 w 181"/>
                <a:gd name="T39" fmla="*/ 111 h 145"/>
                <a:gd name="T40" fmla="*/ 32 w 181"/>
                <a:gd name="T41" fmla="*/ 128 h 145"/>
                <a:gd name="T42" fmla="*/ 49 w 181"/>
                <a:gd name="T43" fmla="*/ 145 h 145"/>
                <a:gd name="T44" fmla="*/ 65 w 181"/>
                <a:gd name="T45" fmla="*/ 134 h 145"/>
                <a:gd name="T46" fmla="*/ 118 w 181"/>
                <a:gd name="T47" fmla="*/ 134 h 145"/>
                <a:gd name="T48" fmla="*/ 134 w 181"/>
                <a:gd name="T49" fmla="*/ 145 h 145"/>
                <a:gd name="T50" fmla="*/ 151 w 181"/>
                <a:gd name="T51" fmla="*/ 128 h 145"/>
                <a:gd name="T52" fmla="*/ 134 w 181"/>
                <a:gd name="T53" fmla="*/ 111 h 145"/>
                <a:gd name="T54" fmla="*/ 118 w 181"/>
                <a:gd name="T55" fmla="*/ 121 h 145"/>
                <a:gd name="T56" fmla="*/ 65 w 181"/>
                <a:gd name="T57" fmla="*/ 121 h 145"/>
                <a:gd name="T58" fmla="*/ 58 w 181"/>
                <a:gd name="T59" fmla="*/ 113 h 145"/>
                <a:gd name="T60" fmla="*/ 62 w 181"/>
                <a:gd name="T61" fmla="*/ 101 h 145"/>
                <a:gd name="T62" fmla="*/ 153 w 181"/>
                <a:gd name="T63" fmla="*/ 101 h 145"/>
                <a:gd name="T64" fmla="*/ 165 w 181"/>
                <a:gd name="T65" fmla="*/ 90 h 145"/>
                <a:gd name="T66" fmla="*/ 181 w 181"/>
                <a:gd name="T67" fmla="*/ 37 h 145"/>
                <a:gd name="T68" fmla="*/ 180 w 181"/>
                <a:gd name="T69" fmla="*/ 3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1" h="145">
                  <a:moveTo>
                    <a:pt x="180" y="31"/>
                  </a:moveTo>
                  <a:cubicBezTo>
                    <a:pt x="178" y="29"/>
                    <a:pt x="176" y="28"/>
                    <a:pt x="174" y="28"/>
                  </a:cubicBezTo>
                  <a:cubicBezTo>
                    <a:pt x="115" y="28"/>
                    <a:pt x="115" y="28"/>
                    <a:pt x="115" y="28"/>
                  </a:cubicBezTo>
                  <a:cubicBezTo>
                    <a:pt x="116" y="33"/>
                    <a:pt x="116" y="37"/>
                    <a:pt x="115" y="41"/>
                  </a:cubicBezTo>
                  <a:cubicBezTo>
                    <a:pt x="166" y="41"/>
                    <a:pt x="166" y="41"/>
                    <a:pt x="166" y="41"/>
                  </a:cubicBezTo>
                  <a:cubicBezTo>
                    <a:pt x="152" y="87"/>
                    <a:pt x="152" y="87"/>
                    <a:pt x="152" y="87"/>
                  </a:cubicBezTo>
                  <a:cubicBezTo>
                    <a:pt x="152" y="87"/>
                    <a:pt x="152" y="88"/>
                    <a:pt x="152" y="88"/>
                  </a:cubicBezTo>
                  <a:cubicBezTo>
                    <a:pt x="62" y="88"/>
                    <a:pt x="62" y="88"/>
                    <a:pt x="62" y="88"/>
                  </a:cubicBezTo>
                  <a:cubicBezTo>
                    <a:pt x="47" y="41"/>
                    <a:pt x="47" y="41"/>
                    <a:pt x="47" y="41"/>
                  </a:cubicBezTo>
                  <a:cubicBezTo>
                    <a:pt x="65" y="41"/>
                    <a:pt x="65" y="41"/>
                    <a:pt x="65" y="41"/>
                  </a:cubicBezTo>
                  <a:cubicBezTo>
                    <a:pt x="64" y="37"/>
                    <a:pt x="64" y="33"/>
                    <a:pt x="66" y="28"/>
                  </a:cubicBezTo>
                  <a:cubicBezTo>
                    <a:pt x="42" y="28"/>
                    <a:pt x="42" y="28"/>
                    <a:pt x="42" y="28"/>
                  </a:cubicBezTo>
                  <a:cubicBezTo>
                    <a:pt x="36" y="12"/>
                    <a:pt x="36" y="12"/>
                    <a:pt x="36" y="12"/>
                  </a:cubicBezTo>
                  <a:cubicBezTo>
                    <a:pt x="36" y="10"/>
                    <a:pt x="34" y="8"/>
                    <a:pt x="32" y="8"/>
                  </a:cubicBezTo>
                  <a:cubicBezTo>
                    <a:pt x="9" y="1"/>
                    <a:pt x="9" y="1"/>
                    <a:pt x="9" y="1"/>
                  </a:cubicBezTo>
                  <a:cubicBezTo>
                    <a:pt x="5" y="0"/>
                    <a:pt x="2" y="2"/>
                    <a:pt x="1" y="5"/>
                  </a:cubicBezTo>
                  <a:cubicBezTo>
                    <a:pt x="0" y="9"/>
                    <a:pt x="2" y="13"/>
                    <a:pt x="5" y="14"/>
                  </a:cubicBezTo>
                  <a:cubicBezTo>
                    <a:pt x="25" y="19"/>
                    <a:pt x="25" y="19"/>
                    <a:pt x="25" y="19"/>
                  </a:cubicBezTo>
                  <a:cubicBezTo>
                    <a:pt x="50" y="94"/>
                    <a:pt x="50" y="94"/>
                    <a:pt x="50" y="94"/>
                  </a:cubicBezTo>
                  <a:cubicBezTo>
                    <a:pt x="45" y="111"/>
                    <a:pt x="45" y="111"/>
                    <a:pt x="45" y="111"/>
                  </a:cubicBezTo>
                  <a:cubicBezTo>
                    <a:pt x="38" y="113"/>
                    <a:pt x="32" y="120"/>
                    <a:pt x="32" y="128"/>
                  </a:cubicBezTo>
                  <a:cubicBezTo>
                    <a:pt x="32" y="137"/>
                    <a:pt x="40" y="145"/>
                    <a:pt x="49" y="145"/>
                  </a:cubicBezTo>
                  <a:cubicBezTo>
                    <a:pt x="56" y="145"/>
                    <a:pt x="63" y="141"/>
                    <a:pt x="65" y="134"/>
                  </a:cubicBezTo>
                  <a:cubicBezTo>
                    <a:pt x="118" y="134"/>
                    <a:pt x="118" y="134"/>
                    <a:pt x="118" y="134"/>
                  </a:cubicBezTo>
                  <a:cubicBezTo>
                    <a:pt x="121" y="141"/>
                    <a:pt x="127" y="145"/>
                    <a:pt x="134" y="145"/>
                  </a:cubicBezTo>
                  <a:cubicBezTo>
                    <a:pt x="144" y="145"/>
                    <a:pt x="151" y="137"/>
                    <a:pt x="151" y="128"/>
                  </a:cubicBezTo>
                  <a:cubicBezTo>
                    <a:pt x="151" y="118"/>
                    <a:pt x="144" y="111"/>
                    <a:pt x="134" y="111"/>
                  </a:cubicBezTo>
                  <a:cubicBezTo>
                    <a:pt x="127" y="111"/>
                    <a:pt x="121" y="115"/>
                    <a:pt x="118" y="121"/>
                  </a:cubicBezTo>
                  <a:cubicBezTo>
                    <a:pt x="65" y="121"/>
                    <a:pt x="65" y="121"/>
                    <a:pt x="65" y="121"/>
                  </a:cubicBezTo>
                  <a:cubicBezTo>
                    <a:pt x="64" y="118"/>
                    <a:pt x="61" y="115"/>
                    <a:pt x="58" y="113"/>
                  </a:cubicBezTo>
                  <a:cubicBezTo>
                    <a:pt x="62" y="101"/>
                    <a:pt x="62" y="101"/>
                    <a:pt x="62" y="101"/>
                  </a:cubicBezTo>
                  <a:cubicBezTo>
                    <a:pt x="153" y="101"/>
                    <a:pt x="153" y="101"/>
                    <a:pt x="153" y="101"/>
                  </a:cubicBezTo>
                  <a:cubicBezTo>
                    <a:pt x="160" y="101"/>
                    <a:pt x="165" y="96"/>
                    <a:pt x="165" y="90"/>
                  </a:cubicBezTo>
                  <a:cubicBezTo>
                    <a:pt x="181" y="37"/>
                    <a:pt x="181" y="37"/>
                    <a:pt x="181" y="37"/>
                  </a:cubicBezTo>
                  <a:cubicBezTo>
                    <a:pt x="181" y="35"/>
                    <a:pt x="181" y="33"/>
                    <a:pt x="180" y="31"/>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35"/>
            <p:cNvSpPr>
              <a:spLocks/>
            </p:cNvSpPr>
            <p:nvPr/>
          </p:nvSpPr>
          <p:spPr bwMode="auto">
            <a:xfrm>
              <a:off x="3906831" y="3301950"/>
              <a:ext cx="82859" cy="84240"/>
            </a:xfrm>
            <a:custGeom>
              <a:avLst/>
              <a:gdLst>
                <a:gd name="T0" fmla="*/ 25 w 30"/>
                <a:gd name="T1" fmla="*/ 6 h 31"/>
                <a:gd name="T2" fmla="*/ 25 w 30"/>
                <a:gd name="T3" fmla="*/ 25 h 31"/>
                <a:gd name="T4" fmla="*/ 6 w 30"/>
                <a:gd name="T5" fmla="*/ 26 h 31"/>
                <a:gd name="T6" fmla="*/ 5 w 30"/>
                <a:gd name="T7" fmla="*/ 6 h 31"/>
                <a:gd name="T8" fmla="*/ 25 w 30"/>
                <a:gd name="T9" fmla="*/ 6 h 31"/>
              </a:gdLst>
              <a:ahLst/>
              <a:cxnLst>
                <a:cxn ang="0">
                  <a:pos x="T0" y="T1"/>
                </a:cxn>
                <a:cxn ang="0">
                  <a:pos x="T2" y="T3"/>
                </a:cxn>
                <a:cxn ang="0">
                  <a:pos x="T4" y="T5"/>
                </a:cxn>
                <a:cxn ang="0">
                  <a:pos x="T6" y="T7"/>
                </a:cxn>
                <a:cxn ang="0">
                  <a:pos x="T8" y="T9"/>
                </a:cxn>
              </a:cxnLst>
              <a:rect l="0" t="0" r="r" b="b"/>
              <a:pathLst>
                <a:path w="30" h="31">
                  <a:moveTo>
                    <a:pt x="25" y="6"/>
                  </a:moveTo>
                  <a:cubicBezTo>
                    <a:pt x="30" y="11"/>
                    <a:pt x="30" y="20"/>
                    <a:pt x="25" y="25"/>
                  </a:cubicBezTo>
                  <a:cubicBezTo>
                    <a:pt x="20" y="31"/>
                    <a:pt x="11" y="31"/>
                    <a:pt x="6" y="26"/>
                  </a:cubicBezTo>
                  <a:cubicBezTo>
                    <a:pt x="0" y="21"/>
                    <a:pt x="0" y="12"/>
                    <a:pt x="5" y="6"/>
                  </a:cubicBezTo>
                  <a:cubicBezTo>
                    <a:pt x="10" y="1"/>
                    <a:pt x="19" y="0"/>
                    <a:pt x="25" y="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36"/>
            <p:cNvSpPr>
              <a:spLocks noEditPoints="1"/>
            </p:cNvSpPr>
            <p:nvPr/>
          </p:nvSpPr>
          <p:spPr bwMode="auto">
            <a:xfrm>
              <a:off x="3839163" y="3235663"/>
              <a:ext cx="219575" cy="219576"/>
            </a:xfrm>
            <a:custGeom>
              <a:avLst/>
              <a:gdLst>
                <a:gd name="T0" fmla="*/ 70 w 80"/>
                <a:gd name="T1" fmla="*/ 14 h 80"/>
                <a:gd name="T2" fmla="*/ 65 w 80"/>
                <a:gd name="T3" fmla="*/ 9 h 80"/>
                <a:gd name="T4" fmla="*/ 55 w 80"/>
                <a:gd name="T5" fmla="*/ 11 h 80"/>
                <a:gd name="T6" fmla="*/ 53 w 80"/>
                <a:gd name="T7" fmla="*/ 2 h 80"/>
                <a:gd name="T8" fmla="*/ 46 w 80"/>
                <a:gd name="T9" fmla="*/ 1 h 80"/>
                <a:gd name="T10" fmla="*/ 38 w 80"/>
                <a:gd name="T11" fmla="*/ 7 h 80"/>
                <a:gd name="T12" fmla="*/ 33 w 80"/>
                <a:gd name="T13" fmla="*/ 1 h 80"/>
                <a:gd name="T14" fmla="*/ 26 w 80"/>
                <a:gd name="T15" fmla="*/ 3 h 80"/>
                <a:gd name="T16" fmla="*/ 22 w 80"/>
                <a:gd name="T17" fmla="*/ 12 h 80"/>
                <a:gd name="T18" fmla="*/ 14 w 80"/>
                <a:gd name="T19" fmla="*/ 10 h 80"/>
                <a:gd name="T20" fmla="*/ 9 w 80"/>
                <a:gd name="T21" fmla="*/ 15 h 80"/>
                <a:gd name="T22" fmla="*/ 11 w 80"/>
                <a:gd name="T23" fmla="*/ 25 h 80"/>
                <a:gd name="T24" fmla="*/ 3 w 80"/>
                <a:gd name="T25" fmla="*/ 27 h 80"/>
                <a:gd name="T26" fmla="*/ 1 w 80"/>
                <a:gd name="T27" fmla="*/ 34 h 80"/>
                <a:gd name="T28" fmla="*/ 7 w 80"/>
                <a:gd name="T29" fmla="*/ 42 h 80"/>
                <a:gd name="T30" fmla="*/ 1 w 80"/>
                <a:gd name="T31" fmla="*/ 47 h 80"/>
                <a:gd name="T32" fmla="*/ 3 w 80"/>
                <a:gd name="T33" fmla="*/ 54 h 80"/>
                <a:gd name="T34" fmla="*/ 13 w 80"/>
                <a:gd name="T35" fmla="*/ 58 h 80"/>
                <a:gd name="T36" fmla="*/ 10 w 80"/>
                <a:gd name="T37" fmla="*/ 66 h 80"/>
                <a:gd name="T38" fmla="*/ 15 w 80"/>
                <a:gd name="T39" fmla="*/ 71 h 80"/>
                <a:gd name="T40" fmla="*/ 25 w 80"/>
                <a:gd name="T41" fmla="*/ 69 h 80"/>
                <a:gd name="T42" fmla="*/ 27 w 80"/>
                <a:gd name="T43" fmla="*/ 77 h 80"/>
                <a:gd name="T44" fmla="*/ 34 w 80"/>
                <a:gd name="T45" fmla="*/ 79 h 80"/>
                <a:gd name="T46" fmla="*/ 42 w 80"/>
                <a:gd name="T47" fmla="*/ 73 h 80"/>
                <a:gd name="T48" fmla="*/ 47 w 80"/>
                <a:gd name="T49" fmla="*/ 79 h 80"/>
                <a:gd name="T50" fmla="*/ 55 w 80"/>
                <a:gd name="T51" fmla="*/ 77 h 80"/>
                <a:gd name="T52" fmla="*/ 58 w 80"/>
                <a:gd name="T53" fmla="*/ 67 h 80"/>
                <a:gd name="T54" fmla="*/ 66 w 80"/>
                <a:gd name="T55" fmla="*/ 70 h 80"/>
                <a:gd name="T56" fmla="*/ 71 w 80"/>
                <a:gd name="T57" fmla="*/ 65 h 80"/>
                <a:gd name="T58" fmla="*/ 70 w 80"/>
                <a:gd name="T59" fmla="*/ 55 h 80"/>
                <a:gd name="T60" fmla="*/ 78 w 80"/>
                <a:gd name="T61" fmla="*/ 53 h 80"/>
                <a:gd name="T62" fmla="*/ 79 w 80"/>
                <a:gd name="T63" fmla="*/ 46 h 80"/>
                <a:gd name="T64" fmla="*/ 73 w 80"/>
                <a:gd name="T65" fmla="*/ 38 h 80"/>
                <a:gd name="T66" fmla="*/ 79 w 80"/>
                <a:gd name="T67" fmla="*/ 33 h 80"/>
                <a:gd name="T68" fmla="*/ 77 w 80"/>
                <a:gd name="T69" fmla="*/ 25 h 80"/>
                <a:gd name="T70" fmla="*/ 67 w 80"/>
                <a:gd name="T71" fmla="*/ 22 h 80"/>
                <a:gd name="T72" fmla="*/ 57 w 80"/>
                <a:gd name="T73" fmla="*/ 56 h 80"/>
                <a:gd name="T74" fmla="*/ 23 w 80"/>
                <a:gd name="T75" fmla="*/ 24 h 80"/>
                <a:gd name="T76" fmla="*/ 57 w 80"/>
                <a:gd name="T77"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 h="80">
                  <a:moveTo>
                    <a:pt x="72" y="15"/>
                  </a:moveTo>
                  <a:cubicBezTo>
                    <a:pt x="70" y="14"/>
                    <a:pt x="70" y="14"/>
                    <a:pt x="70" y="14"/>
                  </a:cubicBezTo>
                  <a:cubicBezTo>
                    <a:pt x="66" y="10"/>
                    <a:pt x="66" y="10"/>
                    <a:pt x="66" y="10"/>
                  </a:cubicBezTo>
                  <a:cubicBezTo>
                    <a:pt x="65" y="9"/>
                    <a:pt x="65" y="9"/>
                    <a:pt x="65" y="9"/>
                  </a:cubicBezTo>
                  <a:cubicBezTo>
                    <a:pt x="59" y="13"/>
                    <a:pt x="59" y="13"/>
                    <a:pt x="59" y="13"/>
                  </a:cubicBezTo>
                  <a:cubicBezTo>
                    <a:pt x="58" y="12"/>
                    <a:pt x="56" y="11"/>
                    <a:pt x="55" y="11"/>
                  </a:cubicBezTo>
                  <a:cubicBezTo>
                    <a:pt x="55" y="3"/>
                    <a:pt x="55" y="3"/>
                    <a:pt x="55" y="3"/>
                  </a:cubicBezTo>
                  <a:cubicBezTo>
                    <a:pt x="53" y="2"/>
                    <a:pt x="53" y="2"/>
                    <a:pt x="53" y="2"/>
                  </a:cubicBezTo>
                  <a:cubicBezTo>
                    <a:pt x="48" y="1"/>
                    <a:pt x="48" y="1"/>
                    <a:pt x="48" y="1"/>
                  </a:cubicBezTo>
                  <a:cubicBezTo>
                    <a:pt x="46" y="1"/>
                    <a:pt x="46" y="1"/>
                    <a:pt x="46" y="1"/>
                  </a:cubicBezTo>
                  <a:cubicBezTo>
                    <a:pt x="43" y="7"/>
                    <a:pt x="43" y="7"/>
                    <a:pt x="43" y="7"/>
                  </a:cubicBezTo>
                  <a:cubicBezTo>
                    <a:pt x="42" y="7"/>
                    <a:pt x="40" y="7"/>
                    <a:pt x="38" y="7"/>
                  </a:cubicBezTo>
                  <a:cubicBezTo>
                    <a:pt x="35" y="0"/>
                    <a:pt x="35" y="0"/>
                    <a:pt x="35" y="0"/>
                  </a:cubicBezTo>
                  <a:cubicBezTo>
                    <a:pt x="33" y="1"/>
                    <a:pt x="33" y="1"/>
                    <a:pt x="33" y="1"/>
                  </a:cubicBezTo>
                  <a:cubicBezTo>
                    <a:pt x="28" y="2"/>
                    <a:pt x="28" y="2"/>
                    <a:pt x="28" y="2"/>
                  </a:cubicBezTo>
                  <a:cubicBezTo>
                    <a:pt x="26" y="3"/>
                    <a:pt x="26" y="3"/>
                    <a:pt x="26" y="3"/>
                  </a:cubicBezTo>
                  <a:cubicBezTo>
                    <a:pt x="27" y="10"/>
                    <a:pt x="27" y="10"/>
                    <a:pt x="27" y="10"/>
                  </a:cubicBezTo>
                  <a:cubicBezTo>
                    <a:pt x="25" y="10"/>
                    <a:pt x="23" y="11"/>
                    <a:pt x="22" y="12"/>
                  </a:cubicBezTo>
                  <a:cubicBezTo>
                    <a:pt x="16" y="8"/>
                    <a:pt x="16" y="8"/>
                    <a:pt x="16" y="8"/>
                  </a:cubicBezTo>
                  <a:cubicBezTo>
                    <a:pt x="14" y="10"/>
                    <a:pt x="14" y="10"/>
                    <a:pt x="14" y="10"/>
                  </a:cubicBezTo>
                  <a:cubicBezTo>
                    <a:pt x="11" y="14"/>
                    <a:pt x="11" y="14"/>
                    <a:pt x="11" y="14"/>
                  </a:cubicBezTo>
                  <a:cubicBezTo>
                    <a:pt x="9" y="15"/>
                    <a:pt x="9" y="15"/>
                    <a:pt x="9" y="15"/>
                  </a:cubicBezTo>
                  <a:cubicBezTo>
                    <a:pt x="13" y="21"/>
                    <a:pt x="13" y="21"/>
                    <a:pt x="13" y="21"/>
                  </a:cubicBezTo>
                  <a:cubicBezTo>
                    <a:pt x="12" y="22"/>
                    <a:pt x="11" y="24"/>
                    <a:pt x="11" y="25"/>
                  </a:cubicBezTo>
                  <a:cubicBezTo>
                    <a:pt x="3" y="24"/>
                    <a:pt x="3" y="24"/>
                    <a:pt x="3" y="24"/>
                  </a:cubicBezTo>
                  <a:cubicBezTo>
                    <a:pt x="3" y="27"/>
                    <a:pt x="3" y="27"/>
                    <a:pt x="3" y="27"/>
                  </a:cubicBezTo>
                  <a:cubicBezTo>
                    <a:pt x="1" y="32"/>
                    <a:pt x="1" y="32"/>
                    <a:pt x="1" y="32"/>
                  </a:cubicBezTo>
                  <a:cubicBezTo>
                    <a:pt x="1" y="34"/>
                    <a:pt x="1" y="34"/>
                    <a:pt x="1" y="34"/>
                  </a:cubicBezTo>
                  <a:cubicBezTo>
                    <a:pt x="7" y="37"/>
                    <a:pt x="7" y="37"/>
                    <a:pt x="7" y="37"/>
                  </a:cubicBezTo>
                  <a:cubicBezTo>
                    <a:pt x="7" y="38"/>
                    <a:pt x="7" y="40"/>
                    <a:pt x="7" y="42"/>
                  </a:cubicBezTo>
                  <a:cubicBezTo>
                    <a:pt x="0" y="45"/>
                    <a:pt x="0" y="45"/>
                    <a:pt x="0" y="45"/>
                  </a:cubicBezTo>
                  <a:cubicBezTo>
                    <a:pt x="1" y="47"/>
                    <a:pt x="1" y="47"/>
                    <a:pt x="1" y="47"/>
                  </a:cubicBezTo>
                  <a:cubicBezTo>
                    <a:pt x="3" y="52"/>
                    <a:pt x="3" y="52"/>
                    <a:pt x="3" y="52"/>
                  </a:cubicBezTo>
                  <a:cubicBezTo>
                    <a:pt x="3" y="54"/>
                    <a:pt x="3" y="54"/>
                    <a:pt x="3" y="54"/>
                  </a:cubicBezTo>
                  <a:cubicBezTo>
                    <a:pt x="10" y="53"/>
                    <a:pt x="10" y="53"/>
                    <a:pt x="10" y="53"/>
                  </a:cubicBezTo>
                  <a:cubicBezTo>
                    <a:pt x="11" y="55"/>
                    <a:pt x="12" y="56"/>
                    <a:pt x="13" y="58"/>
                  </a:cubicBezTo>
                  <a:cubicBezTo>
                    <a:pt x="8" y="64"/>
                    <a:pt x="8" y="64"/>
                    <a:pt x="8" y="64"/>
                  </a:cubicBezTo>
                  <a:cubicBezTo>
                    <a:pt x="10" y="66"/>
                    <a:pt x="10" y="66"/>
                    <a:pt x="10" y="66"/>
                  </a:cubicBezTo>
                  <a:cubicBezTo>
                    <a:pt x="14" y="69"/>
                    <a:pt x="14" y="69"/>
                    <a:pt x="14" y="69"/>
                  </a:cubicBezTo>
                  <a:cubicBezTo>
                    <a:pt x="15" y="71"/>
                    <a:pt x="15" y="71"/>
                    <a:pt x="15" y="71"/>
                  </a:cubicBezTo>
                  <a:cubicBezTo>
                    <a:pt x="21" y="66"/>
                    <a:pt x="21" y="66"/>
                    <a:pt x="21" y="66"/>
                  </a:cubicBezTo>
                  <a:cubicBezTo>
                    <a:pt x="22" y="67"/>
                    <a:pt x="24" y="68"/>
                    <a:pt x="25" y="69"/>
                  </a:cubicBezTo>
                  <a:cubicBezTo>
                    <a:pt x="25" y="77"/>
                    <a:pt x="25" y="77"/>
                    <a:pt x="25" y="77"/>
                  </a:cubicBezTo>
                  <a:cubicBezTo>
                    <a:pt x="27" y="77"/>
                    <a:pt x="27" y="77"/>
                    <a:pt x="27" y="77"/>
                  </a:cubicBezTo>
                  <a:cubicBezTo>
                    <a:pt x="32" y="79"/>
                    <a:pt x="32" y="79"/>
                    <a:pt x="32" y="79"/>
                  </a:cubicBezTo>
                  <a:cubicBezTo>
                    <a:pt x="34" y="79"/>
                    <a:pt x="34" y="79"/>
                    <a:pt x="34" y="79"/>
                  </a:cubicBezTo>
                  <a:cubicBezTo>
                    <a:pt x="37" y="72"/>
                    <a:pt x="37" y="72"/>
                    <a:pt x="37" y="72"/>
                  </a:cubicBezTo>
                  <a:cubicBezTo>
                    <a:pt x="39" y="73"/>
                    <a:pt x="40" y="73"/>
                    <a:pt x="42" y="73"/>
                  </a:cubicBezTo>
                  <a:cubicBezTo>
                    <a:pt x="45" y="80"/>
                    <a:pt x="45" y="80"/>
                    <a:pt x="45" y="80"/>
                  </a:cubicBezTo>
                  <a:cubicBezTo>
                    <a:pt x="47" y="79"/>
                    <a:pt x="47" y="79"/>
                    <a:pt x="47" y="79"/>
                  </a:cubicBezTo>
                  <a:cubicBezTo>
                    <a:pt x="53" y="77"/>
                    <a:pt x="53" y="77"/>
                    <a:pt x="53" y="77"/>
                  </a:cubicBezTo>
                  <a:cubicBezTo>
                    <a:pt x="55" y="77"/>
                    <a:pt x="55" y="77"/>
                    <a:pt x="55" y="77"/>
                  </a:cubicBezTo>
                  <a:cubicBezTo>
                    <a:pt x="54" y="70"/>
                    <a:pt x="54" y="70"/>
                    <a:pt x="54" y="70"/>
                  </a:cubicBezTo>
                  <a:cubicBezTo>
                    <a:pt x="55" y="69"/>
                    <a:pt x="57" y="68"/>
                    <a:pt x="58" y="67"/>
                  </a:cubicBezTo>
                  <a:cubicBezTo>
                    <a:pt x="64" y="72"/>
                    <a:pt x="64" y="72"/>
                    <a:pt x="64" y="72"/>
                  </a:cubicBezTo>
                  <a:cubicBezTo>
                    <a:pt x="66" y="70"/>
                    <a:pt x="66" y="70"/>
                    <a:pt x="66" y="70"/>
                  </a:cubicBezTo>
                  <a:cubicBezTo>
                    <a:pt x="70" y="66"/>
                    <a:pt x="70" y="66"/>
                    <a:pt x="70" y="66"/>
                  </a:cubicBezTo>
                  <a:cubicBezTo>
                    <a:pt x="71" y="65"/>
                    <a:pt x="71" y="65"/>
                    <a:pt x="71" y="65"/>
                  </a:cubicBezTo>
                  <a:cubicBezTo>
                    <a:pt x="67" y="59"/>
                    <a:pt x="67" y="59"/>
                    <a:pt x="67" y="59"/>
                  </a:cubicBezTo>
                  <a:cubicBezTo>
                    <a:pt x="68" y="58"/>
                    <a:pt x="69" y="56"/>
                    <a:pt x="70" y="55"/>
                  </a:cubicBezTo>
                  <a:cubicBezTo>
                    <a:pt x="77" y="55"/>
                    <a:pt x="77" y="55"/>
                    <a:pt x="77" y="55"/>
                  </a:cubicBezTo>
                  <a:cubicBezTo>
                    <a:pt x="78" y="53"/>
                    <a:pt x="78" y="53"/>
                    <a:pt x="78" y="53"/>
                  </a:cubicBezTo>
                  <a:cubicBezTo>
                    <a:pt x="79" y="48"/>
                    <a:pt x="79" y="48"/>
                    <a:pt x="79" y="48"/>
                  </a:cubicBezTo>
                  <a:cubicBezTo>
                    <a:pt x="79" y="46"/>
                    <a:pt x="79" y="46"/>
                    <a:pt x="79" y="46"/>
                  </a:cubicBezTo>
                  <a:cubicBezTo>
                    <a:pt x="73" y="43"/>
                    <a:pt x="73" y="43"/>
                    <a:pt x="73" y="43"/>
                  </a:cubicBezTo>
                  <a:cubicBezTo>
                    <a:pt x="73" y="41"/>
                    <a:pt x="73" y="40"/>
                    <a:pt x="73" y="38"/>
                  </a:cubicBezTo>
                  <a:cubicBezTo>
                    <a:pt x="80" y="35"/>
                    <a:pt x="80" y="35"/>
                    <a:pt x="80" y="35"/>
                  </a:cubicBezTo>
                  <a:cubicBezTo>
                    <a:pt x="79" y="33"/>
                    <a:pt x="79" y="33"/>
                    <a:pt x="79" y="33"/>
                  </a:cubicBezTo>
                  <a:cubicBezTo>
                    <a:pt x="78" y="27"/>
                    <a:pt x="78" y="27"/>
                    <a:pt x="78" y="27"/>
                  </a:cubicBezTo>
                  <a:cubicBezTo>
                    <a:pt x="77" y="25"/>
                    <a:pt x="77" y="25"/>
                    <a:pt x="77" y="25"/>
                  </a:cubicBezTo>
                  <a:cubicBezTo>
                    <a:pt x="70" y="26"/>
                    <a:pt x="70" y="26"/>
                    <a:pt x="70" y="26"/>
                  </a:cubicBezTo>
                  <a:cubicBezTo>
                    <a:pt x="69" y="25"/>
                    <a:pt x="68" y="23"/>
                    <a:pt x="67" y="22"/>
                  </a:cubicBezTo>
                  <a:lnTo>
                    <a:pt x="72" y="15"/>
                  </a:lnTo>
                  <a:close/>
                  <a:moveTo>
                    <a:pt x="57" y="56"/>
                  </a:moveTo>
                  <a:cubicBezTo>
                    <a:pt x="48" y="65"/>
                    <a:pt x="34" y="65"/>
                    <a:pt x="24" y="56"/>
                  </a:cubicBezTo>
                  <a:cubicBezTo>
                    <a:pt x="15" y="48"/>
                    <a:pt x="15" y="33"/>
                    <a:pt x="23" y="24"/>
                  </a:cubicBezTo>
                  <a:cubicBezTo>
                    <a:pt x="32" y="15"/>
                    <a:pt x="46" y="14"/>
                    <a:pt x="56" y="23"/>
                  </a:cubicBezTo>
                  <a:cubicBezTo>
                    <a:pt x="65" y="32"/>
                    <a:pt x="66" y="47"/>
                    <a:pt x="57" y="5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26" name="Freeform 79"/>
          <p:cNvSpPr>
            <a:spLocks noEditPoints="1"/>
          </p:cNvSpPr>
          <p:nvPr/>
        </p:nvSpPr>
        <p:spPr bwMode="auto">
          <a:xfrm>
            <a:off x="5290081" y="2292768"/>
            <a:ext cx="447675" cy="361950"/>
          </a:xfrm>
          <a:custGeom>
            <a:avLst/>
            <a:gdLst>
              <a:gd name="T0" fmla="*/ 56 w 141"/>
              <a:gd name="T1" fmla="*/ 60 h 114"/>
              <a:gd name="T2" fmla="*/ 18 w 141"/>
              <a:gd name="T3" fmla="*/ 104 h 114"/>
              <a:gd name="T4" fmla="*/ 11 w 141"/>
              <a:gd name="T5" fmla="*/ 107 h 114"/>
              <a:gd name="T6" fmla="*/ 4 w 141"/>
              <a:gd name="T7" fmla="*/ 105 h 114"/>
              <a:gd name="T8" fmla="*/ 3 w 141"/>
              <a:gd name="T9" fmla="*/ 91 h 114"/>
              <a:gd name="T10" fmla="*/ 49 w 141"/>
              <a:gd name="T11" fmla="*/ 38 h 114"/>
              <a:gd name="T12" fmla="*/ 57 w 141"/>
              <a:gd name="T13" fmla="*/ 35 h 114"/>
              <a:gd name="T14" fmla="*/ 64 w 141"/>
              <a:gd name="T15" fmla="*/ 39 h 114"/>
              <a:gd name="T16" fmla="*/ 78 w 141"/>
              <a:gd name="T17" fmla="*/ 54 h 114"/>
              <a:gd name="T18" fmla="*/ 102 w 141"/>
              <a:gd name="T19" fmla="*/ 25 h 114"/>
              <a:gd name="T20" fmla="*/ 79 w 141"/>
              <a:gd name="T21" fmla="*/ 5 h 114"/>
              <a:gd name="T22" fmla="*/ 136 w 141"/>
              <a:gd name="T23" fmla="*/ 0 h 114"/>
              <a:gd name="T24" fmla="*/ 141 w 141"/>
              <a:gd name="T25" fmla="*/ 58 h 114"/>
              <a:gd name="T26" fmla="*/ 117 w 141"/>
              <a:gd name="T27" fmla="*/ 38 h 114"/>
              <a:gd name="T28" fmla="*/ 85 w 141"/>
              <a:gd name="T29" fmla="*/ 76 h 114"/>
              <a:gd name="T30" fmla="*/ 78 w 141"/>
              <a:gd name="T31" fmla="*/ 80 h 114"/>
              <a:gd name="T32" fmla="*/ 70 w 141"/>
              <a:gd name="T33" fmla="*/ 76 h 114"/>
              <a:gd name="T34" fmla="*/ 56 w 141"/>
              <a:gd name="T35" fmla="*/ 60 h 114"/>
              <a:gd name="T36" fmla="*/ 26 w 141"/>
              <a:gd name="T37" fmla="*/ 114 h 114"/>
              <a:gd name="T38" fmla="*/ 57 w 141"/>
              <a:gd name="T39" fmla="*/ 114 h 114"/>
              <a:gd name="T40" fmla="*/ 57 w 141"/>
              <a:gd name="T41" fmla="*/ 77 h 114"/>
              <a:gd name="T42" fmla="*/ 26 w 141"/>
              <a:gd name="T43" fmla="*/ 112 h 114"/>
              <a:gd name="T44" fmla="*/ 26 w 141"/>
              <a:gd name="T45" fmla="*/ 114 h 114"/>
              <a:gd name="T46" fmla="*/ 89 w 141"/>
              <a:gd name="T47" fmla="*/ 89 h 114"/>
              <a:gd name="T48" fmla="*/ 80 w 141"/>
              <a:gd name="T49" fmla="*/ 94 h 114"/>
              <a:gd name="T50" fmla="*/ 65 w 141"/>
              <a:gd name="T51" fmla="*/ 87 h 114"/>
              <a:gd name="T52" fmla="*/ 65 w 141"/>
              <a:gd name="T53" fmla="*/ 114 h 114"/>
              <a:gd name="T54" fmla="*/ 101 w 141"/>
              <a:gd name="T55" fmla="*/ 114 h 114"/>
              <a:gd name="T56" fmla="*/ 102 w 141"/>
              <a:gd name="T57" fmla="*/ 74 h 114"/>
              <a:gd name="T58" fmla="*/ 89 w 141"/>
              <a:gd name="T59" fmla="*/ 89 h 114"/>
              <a:gd name="T60" fmla="*/ 117 w 141"/>
              <a:gd name="T61" fmla="*/ 55 h 114"/>
              <a:gd name="T62" fmla="*/ 110 w 141"/>
              <a:gd name="T63" fmla="*/ 65 h 114"/>
              <a:gd name="T64" fmla="*/ 110 w 141"/>
              <a:gd name="T65" fmla="*/ 114 h 114"/>
              <a:gd name="T66" fmla="*/ 140 w 141"/>
              <a:gd name="T67" fmla="*/ 114 h 114"/>
              <a:gd name="T68" fmla="*/ 140 w 141"/>
              <a:gd name="T69" fmla="*/ 73 h 114"/>
              <a:gd name="T70" fmla="*/ 117 w 141"/>
              <a:gd name="T71" fmla="*/ 5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1" h="114">
                <a:moveTo>
                  <a:pt x="56" y="60"/>
                </a:moveTo>
                <a:cubicBezTo>
                  <a:pt x="18" y="104"/>
                  <a:pt x="18" y="104"/>
                  <a:pt x="18" y="104"/>
                </a:cubicBezTo>
                <a:cubicBezTo>
                  <a:pt x="16" y="106"/>
                  <a:pt x="13" y="107"/>
                  <a:pt x="11" y="107"/>
                </a:cubicBezTo>
                <a:cubicBezTo>
                  <a:pt x="8" y="107"/>
                  <a:pt x="6" y="106"/>
                  <a:pt x="4" y="105"/>
                </a:cubicBezTo>
                <a:cubicBezTo>
                  <a:pt x="0" y="101"/>
                  <a:pt x="0" y="95"/>
                  <a:pt x="3" y="91"/>
                </a:cubicBezTo>
                <a:cubicBezTo>
                  <a:pt x="49" y="38"/>
                  <a:pt x="49" y="38"/>
                  <a:pt x="49" y="38"/>
                </a:cubicBezTo>
                <a:cubicBezTo>
                  <a:pt x="51" y="36"/>
                  <a:pt x="54" y="35"/>
                  <a:pt x="57" y="35"/>
                </a:cubicBezTo>
                <a:cubicBezTo>
                  <a:pt x="60" y="35"/>
                  <a:pt x="62" y="36"/>
                  <a:pt x="64" y="39"/>
                </a:cubicBezTo>
                <a:cubicBezTo>
                  <a:pt x="78" y="54"/>
                  <a:pt x="78" y="54"/>
                  <a:pt x="78" y="54"/>
                </a:cubicBezTo>
                <a:cubicBezTo>
                  <a:pt x="102" y="25"/>
                  <a:pt x="102" y="25"/>
                  <a:pt x="102" y="25"/>
                </a:cubicBezTo>
                <a:cubicBezTo>
                  <a:pt x="79" y="5"/>
                  <a:pt x="79" y="5"/>
                  <a:pt x="79" y="5"/>
                </a:cubicBezTo>
                <a:cubicBezTo>
                  <a:pt x="136" y="0"/>
                  <a:pt x="136" y="0"/>
                  <a:pt x="136" y="0"/>
                </a:cubicBezTo>
                <a:cubicBezTo>
                  <a:pt x="141" y="58"/>
                  <a:pt x="141" y="58"/>
                  <a:pt x="141" y="58"/>
                </a:cubicBezTo>
                <a:cubicBezTo>
                  <a:pt x="117" y="38"/>
                  <a:pt x="117" y="38"/>
                  <a:pt x="117" y="38"/>
                </a:cubicBezTo>
                <a:cubicBezTo>
                  <a:pt x="85" y="76"/>
                  <a:pt x="85" y="76"/>
                  <a:pt x="85" y="76"/>
                </a:cubicBezTo>
                <a:cubicBezTo>
                  <a:pt x="83" y="78"/>
                  <a:pt x="81" y="80"/>
                  <a:pt x="78" y="80"/>
                </a:cubicBezTo>
                <a:cubicBezTo>
                  <a:pt x="75" y="80"/>
                  <a:pt x="72" y="78"/>
                  <a:pt x="70" y="76"/>
                </a:cubicBezTo>
                <a:lnTo>
                  <a:pt x="56" y="60"/>
                </a:lnTo>
                <a:close/>
                <a:moveTo>
                  <a:pt x="26" y="114"/>
                </a:moveTo>
                <a:cubicBezTo>
                  <a:pt x="57" y="114"/>
                  <a:pt x="57" y="114"/>
                  <a:pt x="57" y="114"/>
                </a:cubicBezTo>
                <a:cubicBezTo>
                  <a:pt x="57" y="77"/>
                  <a:pt x="57" y="77"/>
                  <a:pt x="57" y="77"/>
                </a:cubicBezTo>
                <a:cubicBezTo>
                  <a:pt x="26" y="112"/>
                  <a:pt x="26" y="112"/>
                  <a:pt x="26" y="112"/>
                </a:cubicBezTo>
                <a:lnTo>
                  <a:pt x="26" y="114"/>
                </a:lnTo>
                <a:close/>
                <a:moveTo>
                  <a:pt x="89" y="89"/>
                </a:moveTo>
                <a:cubicBezTo>
                  <a:pt x="83" y="94"/>
                  <a:pt x="80" y="94"/>
                  <a:pt x="80" y="94"/>
                </a:cubicBezTo>
                <a:cubicBezTo>
                  <a:pt x="76" y="94"/>
                  <a:pt x="69" y="90"/>
                  <a:pt x="65" y="87"/>
                </a:cubicBezTo>
                <a:cubicBezTo>
                  <a:pt x="65" y="114"/>
                  <a:pt x="65" y="114"/>
                  <a:pt x="65" y="114"/>
                </a:cubicBezTo>
                <a:cubicBezTo>
                  <a:pt x="101" y="114"/>
                  <a:pt x="101" y="114"/>
                  <a:pt x="101" y="114"/>
                </a:cubicBezTo>
                <a:cubicBezTo>
                  <a:pt x="102" y="74"/>
                  <a:pt x="102" y="74"/>
                  <a:pt x="102" y="74"/>
                </a:cubicBezTo>
                <a:cubicBezTo>
                  <a:pt x="97" y="80"/>
                  <a:pt x="93" y="85"/>
                  <a:pt x="89" y="89"/>
                </a:cubicBezTo>
                <a:close/>
                <a:moveTo>
                  <a:pt x="117" y="55"/>
                </a:moveTo>
                <a:cubicBezTo>
                  <a:pt x="110" y="65"/>
                  <a:pt x="110" y="65"/>
                  <a:pt x="110" y="65"/>
                </a:cubicBezTo>
                <a:cubicBezTo>
                  <a:pt x="110" y="114"/>
                  <a:pt x="110" y="114"/>
                  <a:pt x="110" y="114"/>
                </a:cubicBezTo>
                <a:cubicBezTo>
                  <a:pt x="140" y="114"/>
                  <a:pt x="140" y="114"/>
                  <a:pt x="140" y="114"/>
                </a:cubicBezTo>
                <a:cubicBezTo>
                  <a:pt x="140" y="73"/>
                  <a:pt x="140" y="73"/>
                  <a:pt x="140" y="73"/>
                </a:cubicBezTo>
                <a:cubicBezTo>
                  <a:pt x="134" y="68"/>
                  <a:pt x="117" y="55"/>
                  <a:pt x="117"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34"/>
          <p:cNvSpPr>
            <a:spLocks noEditPoints="1"/>
          </p:cNvSpPr>
          <p:nvPr/>
        </p:nvSpPr>
        <p:spPr bwMode="auto">
          <a:xfrm>
            <a:off x="3266478" y="2210218"/>
            <a:ext cx="444500" cy="444500"/>
          </a:xfrm>
          <a:custGeom>
            <a:avLst/>
            <a:gdLst>
              <a:gd name="T0" fmla="*/ 9 w 140"/>
              <a:gd name="T1" fmla="*/ 93 h 140"/>
              <a:gd name="T2" fmla="*/ 140 w 140"/>
              <a:gd name="T3" fmla="*/ 126 h 140"/>
              <a:gd name="T4" fmla="*/ 122 w 140"/>
              <a:gd name="T5" fmla="*/ 4 h 140"/>
              <a:gd name="T6" fmla="*/ 18 w 140"/>
              <a:gd name="T7" fmla="*/ 80 h 140"/>
              <a:gd name="T8" fmla="*/ 15 w 140"/>
              <a:gd name="T9" fmla="*/ 121 h 140"/>
              <a:gd name="T10" fmla="*/ 21 w 140"/>
              <a:gd name="T11" fmla="*/ 125 h 140"/>
              <a:gd name="T12" fmla="*/ 20 w 140"/>
              <a:gd name="T13" fmla="*/ 109 h 140"/>
              <a:gd name="T14" fmla="*/ 28 w 140"/>
              <a:gd name="T15" fmla="*/ 116 h 140"/>
              <a:gd name="T16" fmla="*/ 20 w 140"/>
              <a:gd name="T17" fmla="*/ 109 h 140"/>
              <a:gd name="T18" fmla="*/ 27 w 140"/>
              <a:gd name="T19" fmla="*/ 105 h 140"/>
              <a:gd name="T20" fmla="*/ 22 w 140"/>
              <a:gd name="T21" fmla="*/ 98 h 140"/>
              <a:gd name="T22" fmla="*/ 30 w 140"/>
              <a:gd name="T23" fmla="*/ 126 h 140"/>
              <a:gd name="T24" fmla="*/ 27 w 140"/>
              <a:gd name="T25" fmla="*/ 119 h 140"/>
              <a:gd name="T26" fmla="*/ 112 w 140"/>
              <a:gd name="T27" fmla="*/ 63 h 140"/>
              <a:gd name="T28" fmla="*/ 32 w 140"/>
              <a:gd name="T29" fmla="*/ 102 h 140"/>
              <a:gd name="T30" fmla="*/ 39 w 140"/>
              <a:gd name="T31" fmla="*/ 102 h 140"/>
              <a:gd name="T32" fmla="*/ 34 w 140"/>
              <a:gd name="T33" fmla="*/ 111 h 140"/>
              <a:gd name="T34" fmla="*/ 40 w 140"/>
              <a:gd name="T35" fmla="*/ 112 h 140"/>
              <a:gd name="T36" fmla="*/ 36 w 140"/>
              <a:gd name="T37" fmla="*/ 121 h 140"/>
              <a:gd name="T38" fmla="*/ 42 w 140"/>
              <a:gd name="T39" fmla="*/ 125 h 140"/>
              <a:gd name="T40" fmla="*/ 44 w 140"/>
              <a:gd name="T41" fmla="*/ 98 h 140"/>
              <a:gd name="T42" fmla="*/ 48 w 140"/>
              <a:gd name="T43" fmla="*/ 104 h 140"/>
              <a:gd name="T44" fmla="*/ 46 w 140"/>
              <a:gd name="T45" fmla="*/ 109 h 140"/>
              <a:gd name="T46" fmla="*/ 48 w 140"/>
              <a:gd name="T47" fmla="*/ 116 h 140"/>
              <a:gd name="T48" fmla="*/ 46 w 140"/>
              <a:gd name="T49" fmla="*/ 109 h 140"/>
              <a:gd name="T50" fmla="*/ 58 w 140"/>
              <a:gd name="T51" fmla="*/ 126 h 140"/>
              <a:gd name="T52" fmla="*/ 94 w 140"/>
              <a:gd name="T53" fmla="*/ 121 h 140"/>
              <a:gd name="T54" fmla="*/ 53 w 140"/>
              <a:gd name="T55" fmla="*/ 98 h 140"/>
              <a:gd name="T56" fmla="*/ 56 w 140"/>
              <a:gd name="T57" fmla="*/ 105 h 140"/>
              <a:gd name="T58" fmla="*/ 53 w 140"/>
              <a:gd name="T59" fmla="*/ 98 h 140"/>
              <a:gd name="T60" fmla="*/ 57 w 140"/>
              <a:gd name="T61" fmla="*/ 116 h 140"/>
              <a:gd name="T62" fmla="*/ 55 w 140"/>
              <a:gd name="T63" fmla="*/ 109 h 140"/>
              <a:gd name="T64" fmla="*/ 65 w 140"/>
              <a:gd name="T65" fmla="*/ 105 h 140"/>
              <a:gd name="T66" fmla="*/ 65 w 140"/>
              <a:gd name="T67" fmla="*/ 109 h 140"/>
              <a:gd name="T68" fmla="*/ 68 w 140"/>
              <a:gd name="T69" fmla="*/ 116 h 140"/>
              <a:gd name="T70" fmla="*/ 65 w 140"/>
              <a:gd name="T71" fmla="*/ 109 h 140"/>
              <a:gd name="T72" fmla="*/ 73 w 140"/>
              <a:gd name="T73" fmla="*/ 105 h 140"/>
              <a:gd name="T74" fmla="*/ 73 w 140"/>
              <a:gd name="T75" fmla="*/ 98 h 140"/>
              <a:gd name="T76" fmla="*/ 76 w 140"/>
              <a:gd name="T77" fmla="*/ 116 h 140"/>
              <a:gd name="T78" fmla="*/ 75 w 140"/>
              <a:gd name="T79" fmla="*/ 109 h 140"/>
              <a:gd name="T80" fmla="*/ 83 w 140"/>
              <a:gd name="T81" fmla="*/ 105 h 140"/>
              <a:gd name="T82" fmla="*/ 81 w 140"/>
              <a:gd name="T83" fmla="*/ 98 h 140"/>
              <a:gd name="T84" fmla="*/ 87 w 140"/>
              <a:gd name="T85" fmla="*/ 116 h 140"/>
              <a:gd name="T86" fmla="*/ 86 w 140"/>
              <a:gd name="T87" fmla="*/ 109 h 140"/>
              <a:gd name="T88" fmla="*/ 90 w 140"/>
              <a:gd name="T89" fmla="*/ 105 h 140"/>
              <a:gd name="T90" fmla="*/ 91 w 140"/>
              <a:gd name="T91" fmla="*/ 98 h 140"/>
              <a:gd name="T92" fmla="*/ 95 w 140"/>
              <a:gd name="T93" fmla="*/ 116 h 140"/>
              <a:gd name="T94" fmla="*/ 97 w 140"/>
              <a:gd name="T95" fmla="*/ 109 h 140"/>
              <a:gd name="T96" fmla="*/ 98 w 140"/>
              <a:gd name="T97" fmla="*/ 125 h 140"/>
              <a:gd name="T98" fmla="*/ 104 w 140"/>
              <a:gd name="T99" fmla="*/ 121 h 140"/>
              <a:gd name="T100" fmla="*/ 98 w 140"/>
              <a:gd name="T101" fmla="*/ 102 h 140"/>
              <a:gd name="T102" fmla="*/ 104 w 140"/>
              <a:gd name="T103" fmla="*/ 102 h 140"/>
              <a:gd name="T104" fmla="*/ 102 w 140"/>
              <a:gd name="T105" fmla="*/ 111 h 140"/>
              <a:gd name="T106" fmla="*/ 109 w 140"/>
              <a:gd name="T107" fmla="*/ 112 h 140"/>
              <a:gd name="T108" fmla="*/ 107 w 140"/>
              <a:gd name="T109" fmla="*/ 100 h 140"/>
              <a:gd name="T110" fmla="*/ 120 w 140"/>
              <a:gd name="T111" fmla="*/ 104 h 140"/>
              <a:gd name="T112" fmla="*/ 109 w 140"/>
              <a:gd name="T113" fmla="*/ 119 h 140"/>
              <a:gd name="T114" fmla="*/ 115 w 140"/>
              <a:gd name="T115" fmla="*/ 125 h 140"/>
              <a:gd name="T116" fmla="*/ 113 w 140"/>
              <a:gd name="T117" fmla="*/ 109 h 140"/>
              <a:gd name="T118" fmla="*/ 122 w 140"/>
              <a:gd name="T119" fmla="*/ 116 h 140"/>
              <a:gd name="T120" fmla="*/ 113 w 140"/>
              <a:gd name="T121" fmla="*/ 109 h 140"/>
              <a:gd name="T122" fmla="*/ 122 w 140"/>
              <a:gd name="T123" fmla="*/ 126 h 140"/>
              <a:gd name="T124" fmla="*/ 121 w 140"/>
              <a:gd name="T125"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0" h="140">
                <a:moveTo>
                  <a:pt x="14" y="140"/>
                </a:moveTo>
                <a:cubicBezTo>
                  <a:pt x="10" y="140"/>
                  <a:pt x="7" y="139"/>
                  <a:pt x="4" y="136"/>
                </a:cubicBezTo>
                <a:cubicBezTo>
                  <a:pt x="1" y="133"/>
                  <a:pt x="0" y="130"/>
                  <a:pt x="0" y="126"/>
                </a:cubicBezTo>
                <a:cubicBezTo>
                  <a:pt x="0" y="124"/>
                  <a:pt x="0" y="123"/>
                  <a:pt x="1" y="121"/>
                </a:cubicBezTo>
                <a:cubicBezTo>
                  <a:pt x="7" y="96"/>
                  <a:pt x="7" y="96"/>
                  <a:pt x="7" y="96"/>
                </a:cubicBezTo>
                <a:cubicBezTo>
                  <a:pt x="8" y="95"/>
                  <a:pt x="8" y="94"/>
                  <a:pt x="9" y="93"/>
                </a:cubicBezTo>
                <a:cubicBezTo>
                  <a:pt x="10" y="92"/>
                  <a:pt x="12" y="91"/>
                  <a:pt x="14" y="91"/>
                </a:cubicBezTo>
                <a:cubicBezTo>
                  <a:pt x="126" y="91"/>
                  <a:pt x="126" y="91"/>
                  <a:pt x="126" y="91"/>
                </a:cubicBezTo>
                <a:cubicBezTo>
                  <a:pt x="128" y="91"/>
                  <a:pt x="129" y="92"/>
                  <a:pt x="131" y="93"/>
                </a:cubicBezTo>
                <a:cubicBezTo>
                  <a:pt x="131" y="94"/>
                  <a:pt x="132" y="95"/>
                  <a:pt x="132" y="96"/>
                </a:cubicBezTo>
                <a:cubicBezTo>
                  <a:pt x="139" y="121"/>
                  <a:pt x="139" y="121"/>
                  <a:pt x="139" y="121"/>
                </a:cubicBezTo>
                <a:cubicBezTo>
                  <a:pt x="140" y="123"/>
                  <a:pt x="140" y="124"/>
                  <a:pt x="140" y="126"/>
                </a:cubicBezTo>
                <a:cubicBezTo>
                  <a:pt x="140" y="130"/>
                  <a:pt x="139" y="133"/>
                  <a:pt x="136" y="136"/>
                </a:cubicBezTo>
                <a:cubicBezTo>
                  <a:pt x="133" y="139"/>
                  <a:pt x="130" y="140"/>
                  <a:pt x="126" y="140"/>
                </a:cubicBezTo>
                <a:lnTo>
                  <a:pt x="14" y="140"/>
                </a:lnTo>
                <a:close/>
                <a:moveTo>
                  <a:pt x="28" y="0"/>
                </a:moveTo>
                <a:cubicBezTo>
                  <a:pt x="112" y="0"/>
                  <a:pt x="112" y="0"/>
                  <a:pt x="112" y="0"/>
                </a:cubicBezTo>
                <a:cubicBezTo>
                  <a:pt x="116" y="0"/>
                  <a:pt x="119" y="2"/>
                  <a:pt x="122" y="4"/>
                </a:cubicBezTo>
                <a:cubicBezTo>
                  <a:pt x="124" y="7"/>
                  <a:pt x="126" y="11"/>
                  <a:pt x="126" y="14"/>
                </a:cubicBezTo>
                <a:cubicBezTo>
                  <a:pt x="126" y="70"/>
                  <a:pt x="126" y="70"/>
                  <a:pt x="126" y="70"/>
                </a:cubicBezTo>
                <a:cubicBezTo>
                  <a:pt x="126" y="74"/>
                  <a:pt x="124" y="78"/>
                  <a:pt x="122" y="80"/>
                </a:cubicBezTo>
                <a:cubicBezTo>
                  <a:pt x="119" y="83"/>
                  <a:pt x="116" y="84"/>
                  <a:pt x="112" y="84"/>
                </a:cubicBezTo>
                <a:cubicBezTo>
                  <a:pt x="28" y="84"/>
                  <a:pt x="28" y="84"/>
                  <a:pt x="28" y="84"/>
                </a:cubicBezTo>
                <a:cubicBezTo>
                  <a:pt x="24" y="84"/>
                  <a:pt x="21" y="83"/>
                  <a:pt x="18" y="80"/>
                </a:cubicBezTo>
                <a:cubicBezTo>
                  <a:pt x="15" y="78"/>
                  <a:pt x="14" y="74"/>
                  <a:pt x="14" y="70"/>
                </a:cubicBezTo>
                <a:cubicBezTo>
                  <a:pt x="14" y="14"/>
                  <a:pt x="14" y="14"/>
                  <a:pt x="14" y="14"/>
                </a:cubicBezTo>
                <a:cubicBezTo>
                  <a:pt x="14" y="11"/>
                  <a:pt x="15" y="7"/>
                  <a:pt x="18" y="4"/>
                </a:cubicBezTo>
                <a:cubicBezTo>
                  <a:pt x="21" y="2"/>
                  <a:pt x="24" y="0"/>
                  <a:pt x="28" y="0"/>
                </a:cubicBezTo>
                <a:close/>
                <a:moveTo>
                  <a:pt x="17" y="119"/>
                </a:moveTo>
                <a:cubicBezTo>
                  <a:pt x="16" y="119"/>
                  <a:pt x="15" y="120"/>
                  <a:pt x="15" y="121"/>
                </a:cubicBezTo>
                <a:cubicBezTo>
                  <a:pt x="15" y="122"/>
                  <a:pt x="15" y="122"/>
                  <a:pt x="15" y="123"/>
                </a:cubicBezTo>
                <a:cubicBezTo>
                  <a:pt x="15" y="123"/>
                  <a:pt x="14" y="124"/>
                  <a:pt x="14" y="125"/>
                </a:cubicBezTo>
                <a:cubicBezTo>
                  <a:pt x="14" y="126"/>
                  <a:pt x="14" y="126"/>
                  <a:pt x="16" y="126"/>
                </a:cubicBezTo>
                <a:cubicBezTo>
                  <a:pt x="16" y="126"/>
                  <a:pt x="17" y="126"/>
                  <a:pt x="17" y="126"/>
                </a:cubicBezTo>
                <a:cubicBezTo>
                  <a:pt x="18" y="126"/>
                  <a:pt x="19" y="126"/>
                  <a:pt x="19" y="126"/>
                </a:cubicBezTo>
                <a:cubicBezTo>
                  <a:pt x="20" y="126"/>
                  <a:pt x="21" y="126"/>
                  <a:pt x="21" y="125"/>
                </a:cubicBezTo>
                <a:cubicBezTo>
                  <a:pt x="21" y="124"/>
                  <a:pt x="22" y="123"/>
                  <a:pt x="22" y="123"/>
                </a:cubicBezTo>
                <a:cubicBezTo>
                  <a:pt x="22" y="122"/>
                  <a:pt x="22" y="122"/>
                  <a:pt x="22" y="121"/>
                </a:cubicBezTo>
                <a:cubicBezTo>
                  <a:pt x="22" y="120"/>
                  <a:pt x="22" y="119"/>
                  <a:pt x="21" y="119"/>
                </a:cubicBezTo>
                <a:cubicBezTo>
                  <a:pt x="20" y="119"/>
                  <a:pt x="20" y="119"/>
                  <a:pt x="19" y="119"/>
                </a:cubicBezTo>
                <a:cubicBezTo>
                  <a:pt x="18" y="119"/>
                  <a:pt x="18" y="119"/>
                  <a:pt x="17" y="119"/>
                </a:cubicBezTo>
                <a:close/>
                <a:moveTo>
                  <a:pt x="20" y="109"/>
                </a:moveTo>
                <a:cubicBezTo>
                  <a:pt x="19" y="109"/>
                  <a:pt x="18" y="109"/>
                  <a:pt x="18" y="111"/>
                </a:cubicBezTo>
                <a:cubicBezTo>
                  <a:pt x="18" y="111"/>
                  <a:pt x="18" y="112"/>
                  <a:pt x="17" y="112"/>
                </a:cubicBezTo>
                <a:cubicBezTo>
                  <a:pt x="17" y="113"/>
                  <a:pt x="17" y="113"/>
                  <a:pt x="17" y="114"/>
                </a:cubicBezTo>
                <a:cubicBezTo>
                  <a:pt x="17" y="115"/>
                  <a:pt x="17" y="116"/>
                  <a:pt x="18" y="116"/>
                </a:cubicBezTo>
                <a:cubicBezTo>
                  <a:pt x="20" y="116"/>
                  <a:pt x="21" y="116"/>
                  <a:pt x="23" y="116"/>
                </a:cubicBezTo>
                <a:cubicBezTo>
                  <a:pt x="25" y="116"/>
                  <a:pt x="27" y="116"/>
                  <a:pt x="28" y="116"/>
                </a:cubicBezTo>
                <a:cubicBezTo>
                  <a:pt x="29" y="116"/>
                  <a:pt x="30" y="115"/>
                  <a:pt x="30" y="114"/>
                </a:cubicBezTo>
                <a:cubicBezTo>
                  <a:pt x="30" y="113"/>
                  <a:pt x="30" y="113"/>
                  <a:pt x="30" y="112"/>
                </a:cubicBezTo>
                <a:cubicBezTo>
                  <a:pt x="31" y="112"/>
                  <a:pt x="31" y="111"/>
                  <a:pt x="31" y="111"/>
                </a:cubicBezTo>
                <a:cubicBezTo>
                  <a:pt x="31" y="109"/>
                  <a:pt x="31" y="109"/>
                  <a:pt x="30" y="109"/>
                </a:cubicBezTo>
                <a:cubicBezTo>
                  <a:pt x="28" y="109"/>
                  <a:pt x="26" y="109"/>
                  <a:pt x="25" y="109"/>
                </a:cubicBezTo>
                <a:cubicBezTo>
                  <a:pt x="23" y="109"/>
                  <a:pt x="21" y="109"/>
                  <a:pt x="20" y="109"/>
                </a:cubicBezTo>
                <a:close/>
                <a:moveTo>
                  <a:pt x="22" y="98"/>
                </a:moveTo>
                <a:cubicBezTo>
                  <a:pt x="21" y="98"/>
                  <a:pt x="21" y="99"/>
                  <a:pt x="20" y="100"/>
                </a:cubicBezTo>
                <a:cubicBezTo>
                  <a:pt x="20" y="101"/>
                  <a:pt x="20" y="103"/>
                  <a:pt x="20" y="104"/>
                </a:cubicBezTo>
                <a:cubicBezTo>
                  <a:pt x="19" y="105"/>
                  <a:pt x="20" y="105"/>
                  <a:pt x="21" y="105"/>
                </a:cubicBezTo>
                <a:cubicBezTo>
                  <a:pt x="22" y="105"/>
                  <a:pt x="23" y="105"/>
                  <a:pt x="24" y="105"/>
                </a:cubicBezTo>
                <a:cubicBezTo>
                  <a:pt x="25" y="105"/>
                  <a:pt x="26" y="105"/>
                  <a:pt x="27" y="105"/>
                </a:cubicBezTo>
                <a:cubicBezTo>
                  <a:pt x="28" y="105"/>
                  <a:pt x="29" y="105"/>
                  <a:pt x="29" y="104"/>
                </a:cubicBezTo>
                <a:cubicBezTo>
                  <a:pt x="29" y="103"/>
                  <a:pt x="29" y="102"/>
                  <a:pt x="29" y="102"/>
                </a:cubicBezTo>
                <a:cubicBezTo>
                  <a:pt x="29" y="101"/>
                  <a:pt x="30" y="101"/>
                  <a:pt x="30" y="100"/>
                </a:cubicBezTo>
                <a:cubicBezTo>
                  <a:pt x="30" y="99"/>
                  <a:pt x="30" y="98"/>
                  <a:pt x="29" y="98"/>
                </a:cubicBezTo>
                <a:cubicBezTo>
                  <a:pt x="27" y="98"/>
                  <a:pt x="26" y="98"/>
                  <a:pt x="25" y="98"/>
                </a:cubicBezTo>
                <a:cubicBezTo>
                  <a:pt x="24" y="98"/>
                  <a:pt x="23" y="98"/>
                  <a:pt x="22" y="98"/>
                </a:cubicBezTo>
                <a:close/>
                <a:moveTo>
                  <a:pt x="27" y="119"/>
                </a:moveTo>
                <a:cubicBezTo>
                  <a:pt x="26" y="119"/>
                  <a:pt x="26" y="120"/>
                  <a:pt x="25" y="121"/>
                </a:cubicBezTo>
                <a:cubicBezTo>
                  <a:pt x="25" y="122"/>
                  <a:pt x="25" y="124"/>
                  <a:pt x="25" y="125"/>
                </a:cubicBezTo>
                <a:cubicBezTo>
                  <a:pt x="24" y="126"/>
                  <a:pt x="25" y="126"/>
                  <a:pt x="26" y="126"/>
                </a:cubicBezTo>
                <a:cubicBezTo>
                  <a:pt x="27" y="126"/>
                  <a:pt x="27" y="126"/>
                  <a:pt x="28" y="126"/>
                </a:cubicBezTo>
                <a:cubicBezTo>
                  <a:pt x="28" y="126"/>
                  <a:pt x="29" y="126"/>
                  <a:pt x="30" y="126"/>
                </a:cubicBezTo>
                <a:cubicBezTo>
                  <a:pt x="31" y="126"/>
                  <a:pt x="31" y="126"/>
                  <a:pt x="32" y="125"/>
                </a:cubicBezTo>
                <a:cubicBezTo>
                  <a:pt x="32" y="124"/>
                  <a:pt x="32" y="123"/>
                  <a:pt x="32" y="123"/>
                </a:cubicBezTo>
                <a:cubicBezTo>
                  <a:pt x="32" y="122"/>
                  <a:pt x="32" y="122"/>
                  <a:pt x="32" y="121"/>
                </a:cubicBezTo>
                <a:cubicBezTo>
                  <a:pt x="32" y="120"/>
                  <a:pt x="32" y="119"/>
                  <a:pt x="31" y="119"/>
                </a:cubicBezTo>
                <a:cubicBezTo>
                  <a:pt x="30" y="119"/>
                  <a:pt x="30" y="119"/>
                  <a:pt x="29" y="119"/>
                </a:cubicBezTo>
                <a:cubicBezTo>
                  <a:pt x="29" y="119"/>
                  <a:pt x="28" y="119"/>
                  <a:pt x="27" y="119"/>
                </a:cubicBezTo>
                <a:close/>
                <a:moveTo>
                  <a:pt x="35" y="14"/>
                </a:moveTo>
                <a:cubicBezTo>
                  <a:pt x="30" y="14"/>
                  <a:pt x="28" y="17"/>
                  <a:pt x="28" y="21"/>
                </a:cubicBezTo>
                <a:cubicBezTo>
                  <a:pt x="28" y="63"/>
                  <a:pt x="28" y="63"/>
                  <a:pt x="28" y="63"/>
                </a:cubicBezTo>
                <a:cubicBezTo>
                  <a:pt x="28" y="68"/>
                  <a:pt x="30" y="70"/>
                  <a:pt x="35" y="70"/>
                </a:cubicBezTo>
                <a:cubicBezTo>
                  <a:pt x="105" y="70"/>
                  <a:pt x="105" y="70"/>
                  <a:pt x="105" y="70"/>
                </a:cubicBezTo>
                <a:cubicBezTo>
                  <a:pt x="110" y="70"/>
                  <a:pt x="112" y="68"/>
                  <a:pt x="112" y="63"/>
                </a:cubicBezTo>
                <a:cubicBezTo>
                  <a:pt x="112" y="21"/>
                  <a:pt x="112" y="21"/>
                  <a:pt x="112" y="21"/>
                </a:cubicBezTo>
                <a:cubicBezTo>
                  <a:pt x="112" y="17"/>
                  <a:pt x="110" y="14"/>
                  <a:pt x="105" y="14"/>
                </a:cubicBezTo>
                <a:lnTo>
                  <a:pt x="35" y="14"/>
                </a:lnTo>
                <a:close/>
                <a:moveTo>
                  <a:pt x="35" y="98"/>
                </a:moveTo>
                <a:cubicBezTo>
                  <a:pt x="34" y="98"/>
                  <a:pt x="33" y="99"/>
                  <a:pt x="33" y="100"/>
                </a:cubicBezTo>
                <a:cubicBezTo>
                  <a:pt x="33" y="101"/>
                  <a:pt x="33" y="101"/>
                  <a:pt x="32" y="102"/>
                </a:cubicBezTo>
                <a:cubicBezTo>
                  <a:pt x="32" y="102"/>
                  <a:pt x="32" y="103"/>
                  <a:pt x="32" y="104"/>
                </a:cubicBezTo>
                <a:cubicBezTo>
                  <a:pt x="32" y="105"/>
                  <a:pt x="32" y="105"/>
                  <a:pt x="33" y="105"/>
                </a:cubicBezTo>
                <a:cubicBezTo>
                  <a:pt x="34" y="105"/>
                  <a:pt x="34" y="105"/>
                  <a:pt x="35" y="105"/>
                </a:cubicBezTo>
                <a:cubicBezTo>
                  <a:pt x="35" y="105"/>
                  <a:pt x="36" y="105"/>
                  <a:pt x="37" y="105"/>
                </a:cubicBezTo>
                <a:cubicBezTo>
                  <a:pt x="38" y="105"/>
                  <a:pt x="38" y="105"/>
                  <a:pt x="38" y="104"/>
                </a:cubicBezTo>
                <a:cubicBezTo>
                  <a:pt x="39" y="103"/>
                  <a:pt x="39" y="102"/>
                  <a:pt x="39" y="102"/>
                </a:cubicBezTo>
                <a:cubicBezTo>
                  <a:pt x="39" y="101"/>
                  <a:pt x="39" y="101"/>
                  <a:pt x="39" y="100"/>
                </a:cubicBezTo>
                <a:cubicBezTo>
                  <a:pt x="39" y="99"/>
                  <a:pt x="39" y="98"/>
                  <a:pt x="38" y="98"/>
                </a:cubicBezTo>
                <a:cubicBezTo>
                  <a:pt x="37" y="98"/>
                  <a:pt x="37" y="98"/>
                  <a:pt x="36" y="98"/>
                </a:cubicBezTo>
                <a:cubicBezTo>
                  <a:pt x="36" y="98"/>
                  <a:pt x="35" y="98"/>
                  <a:pt x="35" y="98"/>
                </a:cubicBezTo>
                <a:close/>
                <a:moveTo>
                  <a:pt x="36" y="109"/>
                </a:moveTo>
                <a:cubicBezTo>
                  <a:pt x="35" y="109"/>
                  <a:pt x="34" y="109"/>
                  <a:pt x="34" y="111"/>
                </a:cubicBezTo>
                <a:cubicBezTo>
                  <a:pt x="34" y="112"/>
                  <a:pt x="34" y="113"/>
                  <a:pt x="33" y="114"/>
                </a:cubicBezTo>
                <a:cubicBezTo>
                  <a:pt x="33" y="115"/>
                  <a:pt x="34" y="116"/>
                  <a:pt x="35" y="116"/>
                </a:cubicBezTo>
                <a:cubicBezTo>
                  <a:pt x="35" y="116"/>
                  <a:pt x="36" y="116"/>
                  <a:pt x="36" y="116"/>
                </a:cubicBezTo>
                <a:cubicBezTo>
                  <a:pt x="37" y="116"/>
                  <a:pt x="38" y="116"/>
                  <a:pt x="38" y="116"/>
                </a:cubicBezTo>
                <a:cubicBezTo>
                  <a:pt x="39" y="116"/>
                  <a:pt x="40" y="115"/>
                  <a:pt x="40" y="114"/>
                </a:cubicBezTo>
                <a:cubicBezTo>
                  <a:pt x="40" y="113"/>
                  <a:pt x="40" y="113"/>
                  <a:pt x="40" y="112"/>
                </a:cubicBezTo>
                <a:cubicBezTo>
                  <a:pt x="40" y="112"/>
                  <a:pt x="40" y="111"/>
                  <a:pt x="41" y="111"/>
                </a:cubicBezTo>
                <a:cubicBezTo>
                  <a:pt x="41" y="109"/>
                  <a:pt x="40" y="109"/>
                  <a:pt x="39" y="109"/>
                </a:cubicBezTo>
                <a:cubicBezTo>
                  <a:pt x="39" y="109"/>
                  <a:pt x="38" y="109"/>
                  <a:pt x="38" y="109"/>
                </a:cubicBezTo>
                <a:cubicBezTo>
                  <a:pt x="37" y="109"/>
                  <a:pt x="36" y="109"/>
                  <a:pt x="36" y="109"/>
                </a:cubicBezTo>
                <a:close/>
                <a:moveTo>
                  <a:pt x="38" y="119"/>
                </a:moveTo>
                <a:cubicBezTo>
                  <a:pt x="36" y="119"/>
                  <a:pt x="36" y="120"/>
                  <a:pt x="36" y="121"/>
                </a:cubicBezTo>
                <a:cubicBezTo>
                  <a:pt x="36" y="122"/>
                  <a:pt x="35" y="122"/>
                  <a:pt x="35" y="123"/>
                </a:cubicBezTo>
                <a:cubicBezTo>
                  <a:pt x="35" y="123"/>
                  <a:pt x="35" y="124"/>
                  <a:pt x="35" y="125"/>
                </a:cubicBezTo>
                <a:cubicBezTo>
                  <a:pt x="35" y="126"/>
                  <a:pt x="35" y="126"/>
                  <a:pt x="37" y="126"/>
                </a:cubicBezTo>
                <a:cubicBezTo>
                  <a:pt x="37" y="126"/>
                  <a:pt x="38" y="126"/>
                  <a:pt x="38" y="126"/>
                </a:cubicBezTo>
                <a:cubicBezTo>
                  <a:pt x="39" y="126"/>
                  <a:pt x="40" y="126"/>
                  <a:pt x="40" y="126"/>
                </a:cubicBezTo>
                <a:cubicBezTo>
                  <a:pt x="41" y="126"/>
                  <a:pt x="42" y="126"/>
                  <a:pt x="42" y="125"/>
                </a:cubicBezTo>
                <a:cubicBezTo>
                  <a:pt x="42" y="124"/>
                  <a:pt x="42" y="123"/>
                  <a:pt x="42" y="123"/>
                </a:cubicBezTo>
                <a:cubicBezTo>
                  <a:pt x="42" y="122"/>
                  <a:pt x="42" y="122"/>
                  <a:pt x="43" y="121"/>
                </a:cubicBezTo>
                <a:cubicBezTo>
                  <a:pt x="43" y="120"/>
                  <a:pt x="42" y="119"/>
                  <a:pt x="41" y="119"/>
                </a:cubicBezTo>
                <a:cubicBezTo>
                  <a:pt x="40" y="119"/>
                  <a:pt x="40" y="119"/>
                  <a:pt x="39" y="119"/>
                </a:cubicBezTo>
                <a:cubicBezTo>
                  <a:pt x="39" y="119"/>
                  <a:pt x="38" y="119"/>
                  <a:pt x="38" y="119"/>
                </a:cubicBezTo>
                <a:close/>
                <a:moveTo>
                  <a:pt x="44" y="98"/>
                </a:moveTo>
                <a:cubicBezTo>
                  <a:pt x="43" y="98"/>
                  <a:pt x="42" y="99"/>
                  <a:pt x="42" y="100"/>
                </a:cubicBezTo>
                <a:cubicBezTo>
                  <a:pt x="42" y="102"/>
                  <a:pt x="42" y="103"/>
                  <a:pt x="42" y="104"/>
                </a:cubicBezTo>
                <a:cubicBezTo>
                  <a:pt x="41" y="105"/>
                  <a:pt x="42" y="105"/>
                  <a:pt x="43" y="105"/>
                </a:cubicBezTo>
                <a:cubicBezTo>
                  <a:pt x="43" y="105"/>
                  <a:pt x="44" y="105"/>
                  <a:pt x="44" y="105"/>
                </a:cubicBezTo>
                <a:cubicBezTo>
                  <a:pt x="45" y="105"/>
                  <a:pt x="46" y="105"/>
                  <a:pt x="46" y="105"/>
                </a:cubicBezTo>
                <a:cubicBezTo>
                  <a:pt x="47" y="105"/>
                  <a:pt x="48" y="105"/>
                  <a:pt x="48" y="104"/>
                </a:cubicBezTo>
                <a:cubicBezTo>
                  <a:pt x="48" y="103"/>
                  <a:pt x="48" y="102"/>
                  <a:pt x="48" y="102"/>
                </a:cubicBezTo>
                <a:cubicBezTo>
                  <a:pt x="48" y="101"/>
                  <a:pt x="48" y="101"/>
                  <a:pt x="48" y="100"/>
                </a:cubicBezTo>
                <a:cubicBezTo>
                  <a:pt x="48" y="99"/>
                  <a:pt x="48" y="98"/>
                  <a:pt x="47" y="98"/>
                </a:cubicBezTo>
                <a:cubicBezTo>
                  <a:pt x="46" y="98"/>
                  <a:pt x="46" y="98"/>
                  <a:pt x="45" y="98"/>
                </a:cubicBezTo>
                <a:cubicBezTo>
                  <a:pt x="45" y="98"/>
                  <a:pt x="44" y="98"/>
                  <a:pt x="44" y="98"/>
                </a:cubicBezTo>
                <a:close/>
                <a:moveTo>
                  <a:pt x="46" y="109"/>
                </a:moveTo>
                <a:cubicBezTo>
                  <a:pt x="45" y="109"/>
                  <a:pt x="44" y="109"/>
                  <a:pt x="44" y="111"/>
                </a:cubicBezTo>
                <a:cubicBezTo>
                  <a:pt x="44" y="111"/>
                  <a:pt x="44" y="112"/>
                  <a:pt x="44" y="112"/>
                </a:cubicBezTo>
                <a:cubicBezTo>
                  <a:pt x="44" y="113"/>
                  <a:pt x="43" y="113"/>
                  <a:pt x="43" y="114"/>
                </a:cubicBezTo>
                <a:cubicBezTo>
                  <a:pt x="43" y="115"/>
                  <a:pt x="44" y="116"/>
                  <a:pt x="45" y="116"/>
                </a:cubicBezTo>
                <a:cubicBezTo>
                  <a:pt x="45" y="116"/>
                  <a:pt x="46" y="116"/>
                  <a:pt x="46" y="116"/>
                </a:cubicBezTo>
                <a:cubicBezTo>
                  <a:pt x="47" y="116"/>
                  <a:pt x="48" y="116"/>
                  <a:pt x="48" y="116"/>
                </a:cubicBezTo>
                <a:cubicBezTo>
                  <a:pt x="49" y="116"/>
                  <a:pt x="50" y="115"/>
                  <a:pt x="50" y="114"/>
                </a:cubicBezTo>
                <a:cubicBezTo>
                  <a:pt x="50" y="113"/>
                  <a:pt x="50" y="113"/>
                  <a:pt x="50" y="112"/>
                </a:cubicBezTo>
                <a:cubicBezTo>
                  <a:pt x="50" y="112"/>
                  <a:pt x="50" y="111"/>
                  <a:pt x="50" y="111"/>
                </a:cubicBezTo>
                <a:cubicBezTo>
                  <a:pt x="50" y="109"/>
                  <a:pt x="50" y="109"/>
                  <a:pt x="49" y="109"/>
                </a:cubicBezTo>
                <a:cubicBezTo>
                  <a:pt x="48" y="109"/>
                  <a:pt x="48" y="109"/>
                  <a:pt x="47" y="109"/>
                </a:cubicBezTo>
                <a:cubicBezTo>
                  <a:pt x="47" y="109"/>
                  <a:pt x="46" y="109"/>
                  <a:pt x="46" y="109"/>
                </a:cubicBezTo>
                <a:close/>
                <a:moveTo>
                  <a:pt x="48" y="119"/>
                </a:moveTo>
                <a:cubicBezTo>
                  <a:pt x="47" y="119"/>
                  <a:pt x="46" y="120"/>
                  <a:pt x="46" y="121"/>
                </a:cubicBezTo>
                <a:cubicBezTo>
                  <a:pt x="46" y="122"/>
                  <a:pt x="46" y="122"/>
                  <a:pt x="46" y="123"/>
                </a:cubicBezTo>
                <a:cubicBezTo>
                  <a:pt x="46" y="123"/>
                  <a:pt x="46" y="124"/>
                  <a:pt x="46" y="125"/>
                </a:cubicBezTo>
                <a:cubicBezTo>
                  <a:pt x="45" y="126"/>
                  <a:pt x="46" y="126"/>
                  <a:pt x="47" y="126"/>
                </a:cubicBezTo>
                <a:cubicBezTo>
                  <a:pt x="51" y="126"/>
                  <a:pt x="55" y="126"/>
                  <a:pt x="58" y="126"/>
                </a:cubicBezTo>
                <a:cubicBezTo>
                  <a:pt x="62" y="126"/>
                  <a:pt x="66" y="126"/>
                  <a:pt x="70" y="126"/>
                </a:cubicBezTo>
                <a:cubicBezTo>
                  <a:pt x="74" y="126"/>
                  <a:pt x="77" y="126"/>
                  <a:pt x="81" y="126"/>
                </a:cubicBezTo>
                <a:cubicBezTo>
                  <a:pt x="85" y="126"/>
                  <a:pt x="89" y="126"/>
                  <a:pt x="93" y="126"/>
                </a:cubicBezTo>
                <a:cubicBezTo>
                  <a:pt x="94" y="126"/>
                  <a:pt x="94" y="126"/>
                  <a:pt x="94" y="125"/>
                </a:cubicBezTo>
                <a:cubicBezTo>
                  <a:pt x="94" y="124"/>
                  <a:pt x="94" y="123"/>
                  <a:pt x="94" y="123"/>
                </a:cubicBezTo>
                <a:cubicBezTo>
                  <a:pt x="94" y="122"/>
                  <a:pt x="94" y="122"/>
                  <a:pt x="94" y="121"/>
                </a:cubicBezTo>
                <a:cubicBezTo>
                  <a:pt x="94" y="120"/>
                  <a:pt x="93" y="119"/>
                  <a:pt x="92" y="119"/>
                </a:cubicBezTo>
                <a:cubicBezTo>
                  <a:pt x="88" y="119"/>
                  <a:pt x="85" y="119"/>
                  <a:pt x="81" y="119"/>
                </a:cubicBezTo>
                <a:cubicBezTo>
                  <a:pt x="77" y="119"/>
                  <a:pt x="73" y="119"/>
                  <a:pt x="70" y="119"/>
                </a:cubicBezTo>
                <a:cubicBezTo>
                  <a:pt x="66" y="119"/>
                  <a:pt x="62" y="119"/>
                  <a:pt x="59" y="119"/>
                </a:cubicBezTo>
                <a:cubicBezTo>
                  <a:pt x="55" y="119"/>
                  <a:pt x="51" y="119"/>
                  <a:pt x="48" y="119"/>
                </a:cubicBezTo>
                <a:close/>
                <a:moveTo>
                  <a:pt x="53" y="98"/>
                </a:moveTo>
                <a:cubicBezTo>
                  <a:pt x="52" y="98"/>
                  <a:pt x="51" y="99"/>
                  <a:pt x="51" y="100"/>
                </a:cubicBezTo>
                <a:cubicBezTo>
                  <a:pt x="51" y="101"/>
                  <a:pt x="51" y="101"/>
                  <a:pt x="51" y="102"/>
                </a:cubicBezTo>
                <a:cubicBezTo>
                  <a:pt x="51" y="102"/>
                  <a:pt x="51" y="103"/>
                  <a:pt x="51" y="104"/>
                </a:cubicBezTo>
                <a:cubicBezTo>
                  <a:pt x="51" y="105"/>
                  <a:pt x="51" y="105"/>
                  <a:pt x="52" y="105"/>
                </a:cubicBezTo>
                <a:cubicBezTo>
                  <a:pt x="53" y="105"/>
                  <a:pt x="53" y="105"/>
                  <a:pt x="54" y="105"/>
                </a:cubicBezTo>
                <a:cubicBezTo>
                  <a:pt x="55" y="105"/>
                  <a:pt x="55" y="105"/>
                  <a:pt x="56" y="105"/>
                </a:cubicBezTo>
                <a:cubicBezTo>
                  <a:pt x="57" y="105"/>
                  <a:pt x="57" y="105"/>
                  <a:pt x="57" y="104"/>
                </a:cubicBezTo>
                <a:cubicBezTo>
                  <a:pt x="57" y="103"/>
                  <a:pt x="57" y="102"/>
                  <a:pt x="57" y="102"/>
                </a:cubicBezTo>
                <a:cubicBezTo>
                  <a:pt x="57" y="101"/>
                  <a:pt x="57" y="101"/>
                  <a:pt x="57" y="100"/>
                </a:cubicBezTo>
                <a:cubicBezTo>
                  <a:pt x="58" y="99"/>
                  <a:pt x="57" y="98"/>
                  <a:pt x="56" y="98"/>
                </a:cubicBezTo>
                <a:cubicBezTo>
                  <a:pt x="56" y="98"/>
                  <a:pt x="55" y="98"/>
                  <a:pt x="55" y="98"/>
                </a:cubicBezTo>
                <a:cubicBezTo>
                  <a:pt x="54" y="98"/>
                  <a:pt x="53" y="98"/>
                  <a:pt x="53" y="98"/>
                </a:cubicBezTo>
                <a:close/>
                <a:moveTo>
                  <a:pt x="55" y="109"/>
                </a:moveTo>
                <a:cubicBezTo>
                  <a:pt x="54" y="109"/>
                  <a:pt x="54" y="109"/>
                  <a:pt x="54" y="111"/>
                </a:cubicBezTo>
                <a:cubicBezTo>
                  <a:pt x="54" y="111"/>
                  <a:pt x="53" y="112"/>
                  <a:pt x="53" y="112"/>
                </a:cubicBezTo>
                <a:cubicBezTo>
                  <a:pt x="53" y="113"/>
                  <a:pt x="53" y="113"/>
                  <a:pt x="53" y="114"/>
                </a:cubicBezTo>
                <a:cubicBezTo>
                  <a:pt x="53" y="115"/>
                  <a:pt x="54" y="116"/>
                  <a:pt x="55" y="116"/>
                </a:cubicBezTo>
                <a:cubicBezTo>
                  <a:pt x="55" y="116"/>
                  <a:pt x="56" y="116"/>
                  <a:pt x="57" y="116"/>
                </a:cubicBezTo>
                <a:cubicBezTo>
                  <a:pt x="57" y="116"/>
                  <a:pt x="58" y="116"/>
                  <a:pt x="58" y="116"/>
                </a:cubicBezTo>
                <a:cubicBezTo>
                  <a:pt x="59" y="116"/>
                  <a:pt x="60" y="115"/>
                  <a:pt x="60" y="114"/>
                </a:cubicBezTo>
                <a:cubicBezTo>
                  <a:pt x="60" y="113"/>
                  <a:pt x="60" y="112"/>
                  <a:pt x="60" y="111"/>
                </a:cubicBezTo>
                <a:cubicBezTo>
                  <a:pt x="60" y="109"/>
                  <a:pt x="60" y="109"/>
                  <a:pt x="59" y="109"/>
                </a:cubicBezTo>
                <a:cubicBezTo>
                  <a:pt x="58" y="109"/>
                  <a:pt x="57" y="109"/>
                  <a:pt x="57" y="109"/>
                </a:cubicBezTo>
                <a:cubicBezTo>
                  <a:pt x="56" y="109"/>
                  <a:pt x="56" y="109"/>
                  <a:pt x="55" y="109"/>
                </a:cubicBezTo>
                <a:close/>
                <a:moveTo>
                  <a:pt x="62" y="98"/>
                </a:moveTo>
                <a:cubicBezTo>
                  <a:pt x="61" y="98"/>
                  <a:pt x="61" y="99"/>
                  <a:pt x="61" y="100"/>
                </a:cubicBezTo>
                <a:cubicBezTo>
                  <a:pt x="61" y="101"/>
                  <a:pt x="61" y="102"/>
                  <a:pt x="60" y="104"/>
                </a:cubicBezTo>
                <a:cubicBezTo>
                  <a:pt x="60" y="105"/>
                  <a:pt x="61" y="105"/>
                  <a:pt x="62" y="105"/>
                </a:cubicBezTo>
                <a:cubicBezTo>
                  <a:pt x="62" y="105"/>
                  <a:pt x="63" y="105"/>
                  <a:pt x="63" y="105"/>
                </a:cubicBezTo>
                <a:cubicBezTo>
                  <a:pt x="64" y="105"/>
                  <a:pt x="65" y="105"/>
                  <a:pt x="65" y="105"/>
                </a:cubicBezTo>
                <a:cubicBezTo>
                  <a:pt x="66" y="105"/>
                  <a:pt x="67" y="105"/>
                  <a:pt x="67" y="104"/>
                </a:cubicBezTo>
                <a:cubicBezTo>
                  <a:pt x="67" y="102"/>
                  <a:pt x="67" y="101"/>
                  <a:pt x="67" y="100"/>
                </a:cubicBezTo>
                <a:cubicBezTo>
                  <a:pt x="67" y="99"/>
                  <a:pt x="66" y="98"/>
                  <a:pt x="65" y="98"/>
                </a:cubicBezTo>
                <a:cubicBezTo>
                  <a:pt x="65" y="98"/>
                  <a:pt x="64" y="98"/>
                  <a:pt x="64" y="98"/>
                </a:cubicBezTo>
                <a:cubicBezTo>
                  <a:pt x="63" y="98"/>
                  <a:pt x="63" y="98"/>
                  <a:pt x="62" y="98"/>
                </a:cubicBezTo>
                <a:close/>
                <a:moveTo>
                  <a:pt x="65" y="109"/>
                </a:moveTo>
                <a:cubicBezTo>
                  <a:pt x="64" y="109"/>
                  <a:pt x="63" y="109"/>
                  <a:pt x="63" y="111"/>
                </a:cubicBezTo>
                <a:cubicBezTo>
                  <a:pt x="63" y="111"/>
                  <a:pt x="63" y="112"/>
                  <a:pt x="63" y="112"/>
                </a:cubicBezTo>
                <a:cubicBezTo>
                  <a:pt x="63" y="113"/>
                  <a:pt x="63" y="113"/>
                  <a:pt x="63" y="114"/>
                </a:cubicBezTo>
                <a:cubicBezTo>
                  <a:pt x="63" y="115"/>
                  <a:pt x="64" y="116"/>
                  <a:pt x="65" y="116"/>
                </a:cubicBezTo>
                <a:cubicBezTo>
                  <a:pt x="65" y="116"/>
                  <a:pt x="66" y="116"/>
                  <a:pt x="67" y="116"/>
                </a:cubicBezTo>
                <a:cubicBezTo>
                  <a:pt x="67" y="116"/>
                  <a:pt x="68" y="116"/>
                  <a:pt x="68" y="116"/>
                </a:cubicBezTo>
                <a:cubicBezTo>
                  <a:pt x="69" y="116"/>
                  <a:pt x="70" y="115"/>
                  <a:pt x="70" y="114"/>
                </a:cubicBezTo>
                <a:cubicBezTo>
                  <a:pt x="70" y="113"/>
                  <a:pt x="70" y="113"/>
                  <a:pt x="70" y="112"/>
                </a:cubicBezTo>
                <a:cubicBezTo>
                  <a:pt x="70" y="112"/>
                  <a:pt x="70" y="111"/>
                  <a:pt x="70" y="111"/>
                </a:cubicBezTo>
                <a:cubicBezTo>
                  <a:pt x="70" y="109"/>
                  <a:pt x="69" y="109"/>
                  <a:pt x="68" y="109"/>
                </a:cubicBezTo>
                <a:cubicBezTo>
                  <a:pt x="68" y="109"/>
                  <a:pt x="67" y="109"/>
                  <a:pt x="67" y="109"/>
                </a:cubicBezTo>
                <a:cubicBezTo>
                  <a:pt x="66" y="109"/>
                  <a:pt x="66" y="109"/>
                  <a:pt x="65" y="109"/>
                </a:cubicBezTo>
                <a:close/>
                <a:moveTo>
                  <a:pt x="71" y="98"/>
                </a:moveTo>
                <a:cubicBezTo>
                  <a:pt x="70" y="98"/>
                  <a:pt x="70" y="99"/>
                  <a:pt x="70" y="100"/>
                </a:cubicBezTo>
                <a:cubicBezTo>
                  <a:pt x="70" y="101"/>
                  <a:pt x="70" y="101"/>
                  <a:pt x="70" y="102"/>
                </a:cubicBezTo>
                <a:cubicBezTo>
                  <a:pt x="70" y="102"/>
                  <a:pt x="70" y="103"/>
                  <a:pt x="70" y="104"/>
                </a:cubicBezTo>
                <a:cubicBezTo>
                  <a:pt x="70" y="105"/>
                  <a:pt x="70" y="105"/>
                  <a:pt x="71" y="105"/>
                </a:cubicBezTo>
                <a:cubicBezTo>
                  <a:pt x="72" y="105"/>
                  <a:pt x="72" y="105"/>
                  <a:pt x="73" y="105"/>
                </a:cubicBezTo>
                <a:cubicBezTo>
                  <a:pt x="74" y="105"/>
                  <a:pt x="74" y="105"/>
                  <a:pt x="75" y="105"/>
                </a:cubicBezTo>
                <a:cubicBezTo>
                  <a:pt x="76" y="105"/>
                  <a:pt x="76" y="105"/>
                  <a:pt x="76" y="104"/>
                </a:cubicBezTo>
                <a:cubicBezTo>
                  <a:pt x="76" y="103"/>
                  <a:pt x="76" y="102"/>
                  <a:pt x="76" y="102"/>
                </a:cubicBezTo>
                <a:cubicBezTo>
                  <a:pt x="76" y="101"/>
                  <a:pt x="76" y="101"/>
                  <a:pt x="76" y="100"/>
                </a:cubicBezTo>
                <a:cubicBezTo>
                  <a:pt x="76" y="99"/>
                  <a:pt x="76" y="98"/>
                  <a:pt x="74" y="98"/>
                </a:cubicBezTo>
                <a:cubicBezTo>
                  <a:pt x="74" y="98"/>
                  <a:pt x="73" y="98"/>
                  <a:pt x="73" y="98"/>
                </a:cubicBezTo>
                <a:cubicBezTo>
                  <a:pt x="72" y="98"/>
                  <a:pt x="72" y="98"/>
                  <a:pt x="71" y="98"/>
                </a:cubicBezTo>
                <a:close/>
                <a:moveTo>
                  <a:pt x="75" y="109"/>
                </a:moveTo>
                <a:cubicBezTo>
                  <a:pt x="74" y="109"/>
                  <a:pt x="73" y="109"/>
                  <a:pt x="73" y="111"/>
                </a:cubicBezTo>
                <a:cubicBezTo>
                  <a:pt x="73" y="112"/>
                  <a:pt x="73" y="113"/>
                  <a:pt x="73" y="114"/>
                </a:cubicBezTo>
                <a:cubicBezTo>
                  <a:pt x="73" y="115"/>
                  <a:pt x="74" y="116"/>
                  <a:pt x="75" y="116"/>
                </a:cubicBezTo>
                <a:cubicBezTo>
                  <a:pt x="75" y="116"/>
                  <a:pt x="76" y="116"/>
                  <a:pt x="76" y="116"/>
                </a:cubicBezTo>
                <a:cubicBezTo>
                  <a:pt x="77" y="116"/>
                  <a:pt x="78" y="116"/>
                  <a:pt x="78" y="116"/>
                </a:cubicBezTo>
                <a:cubicBezTo>
                  <a:pt x="79" y="116"/>
                  <a:pt x="80" y="115"/>
                  <a:pt x="80" y="114"/>
                </a:cubicBezTo>
                <a:cubicBezTo>
                  <a:pt x="80" y="112"/>
                  <a:pt x="80" y="111"/>
                  <a:pt x="80" y="111"/>
                </a:cubicBezTo>
                <a:cubicBezTo>
                  <a:pt x="80" y="109"/>
                  <a:pt x="79" y="109"/>
                  <a:pt x="78" y="109"/>
                </a:cubicBezTo>
                <a:cubicBezTo>
                  <a:pt x="77" y="109"/>
                  <a:pt x="77" y="109"/>
                  <a:pt x="76" y="109"/>
                </a:cubicBezTo>
                <a:cubicBezTo>
                  <a:pt x="76" y="109"/>
                  <a:pt x="75" y="109"/>
                  <a:pt x="75" y="109"/>
                </a:cubicBezTo>
                <a:close/>
                <a:moveTo>
                  <a:pt x="81" y="98"/>
                </a:moveTo>
                <a:cubicBezTo>
                  <a:pt x="80" y="98"/>
                  <a:pt x="79" y="99"/>
                  <a:pt x="79" y="100"/>
                </a:cubicBezTo>
                <a:cubicBezTo>
                  <a:pt x="79" y="101"/>
                  <a:pt x="79" y="101"/>
                  <a:pt x="79" y="102"/>
                </a:cubicBezTo>
                <a:cubicBezTo>
                  <a:pt x="79" y="102"/>
                  <a:pt x="79" y="103"/>
                  <a:pt x="79" y="104"/>
                </a:cubicBezTo>
                <a:cubicBezTo>
                  <a:pt x="79" y="105"/>
                  <a:pt x="80" y="105"/>
                  <a:pt x="81" y="105"/>
                </a:cubicBezTo>
                <a:cubicBezTo>
                  <a:pt x="81" y="105"/>
                  <a:pt x="82" y="105"/>
                  <a:pt x="83" y="105"/>
                </a:cubicBezTo>
                <a:cubicBezTo>
                  <a:pt x="83" y="105"/>
                  <a:pt x="84" y="105"/>
                  <a:pt x="84" y="105"/>
                </a:cubicBezTo>
                <a:cubicBezTo>
                  <a:pt x="85" y="105"/>
                  <a:pt x="86" y="105"/>
                  <a:pt x="86" y="104"/>
                </a:cubicBezTo>
                <a:cubicBezTo>
                  <a:pt x="86" y="103"/>
                  <a:pt x="85" y="102"/>
                  <a:pt x="85" y="100"/>
                </a:cubicBezTo>
                <a:cubicBezTo>
                  <a:pt x="85" y="99"/>
                  <a:pt x="85" y="98"/>
                  <a:pt x="84" y="98"/>
                </a:cubicBezTo>
                <a:cubicBezTo>
                  <a:pt x="83" y="98"/>
                  <a:pt x="83" y="98"/>
                  <a:pt x="82" y="98"/>
                </a:cubicBezTo>
                <a:cubicBezTo>
                  <a:pt x="82" y="98"/>
                  <a:pt x="81" y="98"/>
                  <a:pt x="81" y="98"/>
                </a:cubicBezTo>
                <a:close/>
                <a:moveTo>
                  <a:pt x="84" y="109"/>
                </a:moveTo>
                <a:cubicBezTo>
                  <a:pt x="83" y="109"/>
                  <a:pt x="83" y="109"/>
                  <a:pt x="83" y="111"/>
                </a:cubicBezTo>
                <a:cubicBezTo>
                  <a:pt x="83" y="111"/>
                  <a:pt x="83" y="112"/>
                  <a:pt x="83" y="112"/>
                </a:cubicBezTo>
                <a:cubicBezTo>
                  <a:pt x="83" y="113"/>
                  <a:pt x="83" y="113"/>
                  <a:pt x="83" y="114"/>
                </a:cubicBezTo>
                <a:cubicBezTo>
                  <a:pt x="83" y="115"/>
                  <a:pt x="84" y="116"/>
                  <a:pt x="85" y="116"/>
                </a:cubicBezTo>
                <a:cubicBezTo>
                  <a:pt x="85" y="116"/>
                  <a:pt x="86" y="116"/>
                  <a:pt x="87" y="116"/>
                </a:cubicBezTo>
                <a:cubicBezTo>
                  <a:pt x="87" y="116"/>
                  <a:pt x="88" y="116"/>
                  <a:pt x="88" y="116"/>
                </a:cubicBezTo>
                <a:cubicBezTo>
                  <a:pt x="89" y="116"/>
                  <a:pt x="90" y="115"/>
                  <a:pt x="90" y="114"/>
                </a:cubicBezTo>
                <a:cubicBezTo>
                  <a:pt x="90" y="113"/>
                  <a:pt x="90" y="113"/>
                  <a:pt x="90" y="112"/>
                </a:cubicBezTo>
                <a:cubicBezTo>
                  <a:pt x="89" y="112"/>
                  <a:pt x="89" y="111"/>
                  <a:pt x="89" y="111"/>
                </a:cubicBezTo>
                <a:cubicBezTo>
                  <a:pt x="89" y="109"/>
                  <a:pt x="89" y="109"/>
                  <a:pt x="88" y="109"/>
                </a:cubicBezTo>
                <a:cubicBezTo>
                  <a:pt x="87" y="109"/>
                  <a:pt x="86" y="109"/>
                  <a:pt x="86" y="109"/>
                </a:cubicBezTo>
                <a:cubicBezTo>
                  <a:pt x="85" y="109"/>
                  <a:pt x="85" y="109"/>
                  <a:pt x="84" y="109"/>
                </a:cubicBezTo>
                <a:close/>
                <a:moveTo>
                  <a:pt x="90" y="98"/>
                </a:moveTo>
                <a:cubicBezTo>
                  <a:pt x="89" y="98"/>
                  <a:pt x="88" y="99"/>
                  <a:pt x="88" y="100"/>
                </a:cubicBezTo>
                <a:cubicBezTo>
                  <a:pt x="88" y="101"/>
                  <a:pt x="88" y="101"/>
                  <a:pt x="89" y="102"/>
                </a:cubicBezTo>
                <a:cubicBezTo>
                  <a:pt x="89" y="102"/>
                  <a:pt x="89" y="103"/>
                  <a:pt x="89" y="104"/>
                </a:cubicBezTo>
                <a:cubicBezTo>
                  <a:pt x="89" y="105"/>
                  <a:pt x="89" y="105"/>
                  <a:pt x="90" y="105"/>
                </a:cubicBezTo>
                <a:cubicBezTo>
                  <a:pt x="91" y="105"/>
                  <a:pt x="92" y="105"/>
                  <a:pt x="92" y="105"/>
                </a:cubicBezTo>
                <a:cubicBezTo>
                  <a:pt x="93" y="105"/>
                  <a:pt x="93" y="105"/>
                  <a:pt x="94" y="105"/>
                </a:cubicBezTo>
                <a:cubicBezTo>
                  <a:pt x="95" y="105"/>
                  <a:pt x="95" y="105"/>
                  <a:pt x="95" y="104"/>
                </a:cubicBezTo>
                <a:cubicBezTo>
                  <a:pt x="95" y="102"/>
                  <a:pt x="95" y="101"/>
                  <a:pt x="95" y="100"/>
                </a:cubicBezTo>
                <a:cubicBezTo>
                  <a:pt x="94" y="99"/>
                  <a:pt x="94" y="98"/>
                  <a:pt x="93" y="98"/>
                </a:cubicBezTo>
                <a:cubicBezTo>
                  <a:pt x="92" y="98"/>
                  <a:pt x="92" y="98"/>
                  <a:pt x="91" y="98"/>
                </a:cubicBezTo>
                <a:cubicBezTo>
                  <a:pt x="91" y="98"/>
                  <a:pt x="90" y="98"/>
                  <a:pt x="90" y="98"/>
                </a:cubicBezTo>
                <a:close/>
                <a:moveTo>
                  <a:pt x="94" y="109"/>
                </a:moveTo>
                <a:cubicBezTo>
                  <a:pt x="93" y="109"/>
                  <a:pt x="92" y="109"/>
                  <a:pt x="93" y="111"/>
                </a:cubicBezTo>
                <a:cubicBezTo>
                  <a:pt x="93" y="111"/>
                  <a:pt x="93" y="112"/>
                  <a:pt x="93" y="112"/>
                </a:cubicBezTo>
                <a:cubicBezTo>
                  <a:pt x="93" y="113"/>
                  <a:pt x="93" y="113"/>
                  <a:pt x="93" y="114"/>
                </a:cubicBezTo>
                <a:cubicBezTo>
                  <a:pt x="93" y="115"/>
                  <a:pt x="94" y="116"/>
                  <a:pt x="95" y="116"/>
                </a:cubicBezTo>
                <a:cubicBezTo>
                  <a:pt x="95" y="116"/>
                  <a:pt x="96" y="116"/>
                  <a:pt x="97" y="116"/>
                </a:cubicBezTo>
                <a:cubicBezTo>
                  <a:pt x="97" y="116"/>
                  <a:pt x="98" y="116"/>
                  <a:pt x="98" y="116"/>
                </a:cubicBezTo>
                <a:cubicBezTo>
                  <a:pt x="99" y="116"/>
                  <a:pt x="100" y="115"/>
                  <a:pt x="100" y="114"/>
                </a:cubicBezTo>
                <a:cubicBezTo>
                  <a:pt x="100" y="113"/>
                  <a:pt x="99" y="113"/>
                  <a:pt x="99" y="112"/>
                </a:cubicBezTo>
                <a:cubicBezTo>
                  <a:pt x="99" y="112"/>
                  <a:pt x="99" y="111"/>
                  <a:pt x="99" y="111"/>
                </a:cubicBezTo>
                <a:cubicBezTo>
                  <a:pt x="99" y="109"/>
                  <a:pt x="98" y="109"/>
                  <a:pt x="97" y="109"/>
                </a:cubicBezTo>
                <a:cubicBezTo>
                  <a:pt x="97" y="109"/>
                  <a:pt x="96" y="109"/>
                  <a:pt x="96" y="109"/>
                </a:cubicBezTo>
                <a:cubicBezTo>
                  <a:pt x="95" y="109"/>
                  <a:pt x="95" y="109"/>
                  <a:pt x="94" y="109"/>
                </a:cubicBezTo>
                <a:close/>
                <a:moveTo>
                  <a:pt x="99" y="119"/>
                </a:moveTo>
                <a:cubicBezTo>
                  <a:pt x="98" y="119"/>
                  <a:pt x="97" y="120"/>
                  <a:pt x="97" y="121"/>
                </a:cubicBezTo>
                <a:cubicBezTo>
                  <a:pt x="97" y="122"/>
                  <a:pt x="97" y="122"/>
                  <a:pt x="97" y="123"/>
                </a:cubicBezTo>
                <a:cubicBezTo>
                  <a:pt x="97" y="123"/>
                  <a:pt x="98" y="124"/>
                  <a:pt x="98" y="125"/>
                </a:cubicBezTo>
                <a:cubicBezTo>
                  <a:pt x="98" y="126"/>
                  <a:pt x="98" y="126"/>
                  <a:pt x="100" y="126"/>
                </a:cubicBezTo>
                <a:cubicBezTo>
                  <a:pt x="100" y="126"/>
                  <a:pt x="101" y="126"/>
                  <a:pt x="101" y="126"/>
                </a:cubicBezTo>
                <a:cubicBezTo>
                  <a:pt x="102" y="126"/>
                  <a:pt x="103" y="126"/>
                  <a:pt x="103" y="126"/>
                </a:cubicBezTo>
                <a:cubicBezTo>
                  <a:pt x="104" y="126"/>
                  <a:pt x="105" y="126"/>
                  <a:pt x="105" y="125"/>
                </a:cubicBezTo>
                <a:cubicBezTo>
                  <a:pt x="104" y="124"/>
                  <a:pt x="104" y="123"/>
                  <a:pt x="104" y="123"/>
                </a:cubicBezTo>
                <a:cubicBezTo>
                  <a:pt x="104" y="122"/>
                  <a:pt x="104" y="122"/>
                  <a:pt x="104" y="121"/>
                </a:cubicBezTo>
                <a:cubicBezTo>
                  <a:pt x="104" y="120"/>
                  <a:pt x="103" y="119"/>
                  <a:pt x="102" y="119"/>
                </a:cubicBezTo>
                <a:cubicBezTo>
                  <a:pt x="101" y="119"/>
                  <a:pt x="101" y="119"/>
                  <a:pt x="100" y="119"/>
                </a:cubicBezTo>
                <a:cubicBezTo>
                  <a:pt x="100" y="119"/>
                  <a:pt x="99" y="119"/>
                  <a:pt x="99" y="119"/>
                </a:cubicBezTo>
                <a:close/>
                <a:moveTo>
                  <a:pt x="99" y="98"/>
                </a:moveTo>
                <a:cubicBezTo>
                  <a:pt x="98" y="98"/>
                  <a:pt x="98" y="99"/>
                  <a:pt x="98" y="100"/>
                </a:cubicBezTo>
                <a:cubicBezTo>
                  <a:pt x="98" y="101"/>
                  <a:pt x="98" y="101"/>
                  <a:pt x="98" y="102"/>
                </a:cubicBezTo>
                <a:cubicBezTo>
                  <a:pt x="98" y="102"/>
                  <a:pt x="98" y="103"/>
                  <a:pt x="98" y="104"/>
                </a:cubicBezTo>
                <a:cubicBezTo>
                  <a:pt x="98" y="105"/>
                  <a:pt x="99" y="105"/>
                  <a:pt x="100" y="105"/>
                </a:cubicBezTo>
                <a:cubicBezTo>
                  <a:pt x="101" y="105"/>
                  <a:pt x="101" y="105"/>
                  <a:pt x="102" y="105"/>
                </a:cubicBezTo>
                <a:cubicBezTo>
                  <a:pt x="102" y="105"/>
                  <a:pt x="103" y="105"/>
                  <a:pt x="103" y="105"/>
                </a:cubicBezTo>
                <a:cubicBezTo>
                  <a:pt x="104" y="105"/>
                  <a:pt x="105" y="105"/>
                  <a:pt x="104" y="104"/>
                </a:cubicBezTo>
                <a:cubicBezTo>
                  <a:pt x="104" y="103"/>
                  <a:pt x="104" y="102"/>
                  <a:pt x="104" y="102"/>
                </a:cubicBezTo>
                <a:cubicBezTo>
                  <a:pt x="104" y="101"/>
                  <a:pt x="104" y="101"/>
                  <a:pt x="104" y="100"/>
                </a:cubicBezTo>
                <a:cubicBezTo>
                  <a:pt x="104" y="99"/>
                  <a:pt x="103" y="98"/>
                  <a:pt x="102" y="98"/>
                </a:cubicBezTo>
                <a:cubicBezTo>
                  <a:pt x="101" y="98"/>
                  <a:pt x="101" y="98"/>
                  <a:pt x="100" y="98"/>
                </a:cubicBezTo>
                <a:cubicBezTo>
                  <a:pt x="100" y="98"/>
                  <a:pt x="99" y="98"/>
                  <a:pt x="99" y="98"/>
                </a:cubicBezTo>
                <a:close/>
                <a:moveTo>
                  <a:pt x="104" y="109"/>
                </a:moveTo>
                <a:cubicBezTo>
                  <a:pt x="103" y="109"/>
                  <a:pt x="102" y="109"/>
                  <a:pt x="102" y="111"/>
                </a:cubicBezTo>
                <a:cubicBezTo>
                  <a:pt x="103" y="112"/>
                  <a:pt x="103" y="113"/>
                  <a:pt x="103" y="114"/>
                </a:cubicBezTo>
                <a:cubicBezTo>
                  <a:pt x="103" y="115"/>
                  <a:pt x="104" y="116"/>
                  <a:pt x="105" y="116"/>
                </a:cubicBezTo>
                <a:cubicBezTo>
                  <a:pt x="105" y="116"/>
                  <a:pt x="106" y="116"/>
                  <a:pt x="107" y="116"/>
                </a:cubicBezTo>
                <a:cubicBezTo>
                  <a:pt x="107" y="116"/>
                  <a:pt x="108" y="116"/>
                  <a:pt x="108" y="116"/>
                </a:cubicBezTo>
                <a:cubicBezTo>
                  <a:pt x="109" y="116"/>
                  <a:pt x="110" y="115"/>
                  <a:pt x="110" y="114"/>
                </a:cubicBezTo>
                <a:cubicBezTo>
                  <a:pt x="109" y="113"/>
                  <a:pt x="109" y="113"/>
                  <a:pt x="109" y="112"/>
                </a:cubicBezTo>
                <a:cubicBezTo>
                  <a:pt x="109" y="112"/>
                  <a:pt x="109" y="111"/>
                  <a:pt x="109" y="111"/>
                </a:cubicBezTo>
                <a:cubicBezTo>
                  <a:pt x="109" y="109"/>
                  <a:pt x="108" y="109"/>
                  <a:pt x="107" y="109"/>
                </a:cubicBezTo>
                <a:cubicBezTo>
                  <a:pt x="106" y="109"/>
                  <a:pt x="106" y="109"/>
                  <a:pt x="105" y="109"/>
                </a:cubicBezTo>
                <a:cubicBezTo>
                  <a:pt x="105" y="109"/>
                  <a:pt x="104" y="109"/>
                  <a:pt x="104" y="109"/>
                </a:cubicBezTo>
                <a:close/>
                <a:moveTo>
                  <a:pt x="108" y="98"/>
                </a:moveTo>
                <a:cubicBezTo>
                  <a:pt x="107" y="98"/>
                  <a:pt x="107" y="99"/>
                  <a:pt x="107" y="100"/>
                </a:cubicBezTo>
                <a:cubicBezTo>
                  <a:pt x="107" y="101"/>
                  <a:pt x="107" y="101"/>
                  <a:pt x="107" y="102"/>
                </a:cubicBezTo>
                <a:cubicBezTo>
                  <a:pt x="107" y="102"/>
                  <a:pt x="107" y="103"/>
                  <a:pt x="108" y="104"/>
                </a:cubicBezTo>
                <a:cubicBezTo>
                  <a:pt x="108" y="105"/>
                  <a:pt x="108" y="105"/>
                  <a:pt x="110" y="105"/>
                </a:cubicBezTo>
                <a:cubicBezTo>
                  <a:pt x="111" y="105"/>
                  <a:pt x="113" y="105"/>
                  <a:pt x="114" y="105"/>
                </a:cubicBezTo>
                <a:cubicBezTo>
                  <a:pt x="116" y="105"/>
                  <a:pt x="117" y="105"/>
                  <a:pt x="119" y="105"/>
                </a:cubicBezTo>
                <a:cubicBezTo>
                  <a:pt x="120" y="105"/>
                  <a:pt x="120" y="105"/>
                  <a:pt x="120" y="104"/>
                </a:cubicBezTo>
                <a:cubicBezTo>
                  <a:pt x="120" y="103"/>
                  <a:pt x="120" y="102"/>
                  <a:pt x="120" y="102"/>
                </a:cubicBezTo>
                <a:cubicBezTo>
                  <a:pt x="120" y="101"/>
                  <a:pt x="119" y="101"/>
                  <a:pt x="119" y="100"/>
                </a:cubicBezTo>
                <a:cubicBezTo>
                  <a:pt x="119" y="99"/>
                  <a:pt x="118" y="98"/>
                  <a:pt x="117" y="98"/>
                </a:cubicBezTo>
                <a:cubicBezTo>
                  <a:pt x="116" y="98"/>
                  <a:pt x="114" y="98"/>
                  <a:pt x="113" y="98"/>
                </a:cubicBezTo>
                <a:cubicBezTo>
                  <a:pt x="111" y="98"/>
                  <a:pt x="110" y="98"/>
                  <a:pt x="108" y="98"/>
                </a:cubicBezTo>
                <a:close/>
                <a:moveTo>
                  <a:pt x="109" y="119"/>
                </a:moveTo>
                <a:cubicBezTo>
                  <a:pt x="108" y="119"/>
                  <a:pt x="107" y="120"/>
                  <a:pt x="107" y="121"/>
                </a:cubicBezTo>
                <a:cubicBezTo>
                  <a:pt x="108" y="122"/>
                  <a:pt x="108" y="123"/>
                  <a:pt x="108" y="125"/>
                </a:cubicBezTo>
                <a:cubicBezTo>
                  <a:pt x="108" y="126"/>
                  <a:pt x="109" y="126"/>
                  <a:pt x="110" y="126"/>
                </a:cubicBezTo>
                <a:cubicBezTo>
                  <a:pt x="111" y="126"/>
                  <a:pt x="111" y="126"/>
                  <a:pt x="112" y="126"/>
                </a:cubicBezTo>
                <a:cubicBezTo>
                  <a:pt x="112" y="126"/>
                  <a:pt x="113" y="126"/>
                  <a:pt x="114" y="126"/>
                </a:cubicBezTo>
                <a:cubicBezTo>
                  <a:pt x="115" y="126"/>
                  <a:pt x="115" y="126"/>
                  <a:pt x="115" y="125"/>
                </a:cubicBezTo>
                <a:cubicBezTo>
                  <a:pt x="115" y="124"/>
                  <a:pt x="115" y="123"/>
                  <a:pt x="115" y="123"/>
                </a:cubicBezTo>
                <a:cubicBezTo>
                  <a:pt x="115" y="122"/>
                  <a:pt x="114" y="122"/>
                  <a:pt x="114" y="121"/>
                </a:cubicBezTo>
                <a:cubicBezTo>
                  <a:pt x="114" y="120"/>
                  <a:pt x="113" y="119"/>
                  <a:pt x="112" y="119"/>
                </a:cubicBezTo>
                <a:cubicBezTo>
                  <a:pt x="112" y="119"/>
                  <a:pt x="111" y="119"/>
                  <a:pt x="110" y="119"/>
                </a:cubicBezTo>
                <a:cubicBezTo>
                  <a:pt x="110" y="119"/>
                  <a:pt x="109" y="119"/>
                  <a:pt x="109" y="119"/>
                </a:cubicBezTo>
                <a:close/>
                <a:moveTo>
                  <a:pt x="113" y="109"/>
                </a:moveTo>
                <a:cubicBezTo>
                  <a:pt x="112" y="109"/>
                  <a:pt x="112" y="109"/>
                  <a:pt x="112" y="111"/>
                </a:cubicBezTo>
                <a:cubicBezTo>
                  <a:pt x="112" y="111"/>
                  <a:pt x="112" y="112"/>
                  <a:pt x="112" y="112"/>
                </a:cubicBezTo>
                <a:cubicBezTo>
                  <a:pt x="113" y="113"/>
                  <a:pt x="113" y="113"/>
                  <a:pt x="113" y="114"/>
                </a:cubicBezTo>
                <a:cubicBezTo>
                  <a:pt x="113" y="115"/>
                  <a:pt x="114" y="116"/>
                  <a:pt x="115" y="116"/>
                </a:cubicBezTo>
                <a:cubicBezTo>
                  <a:pt x="116" y="116"/>
                  <a:pt x="117" y="116"/>
                  <a:pt x="118" y="116"/>
                </a:cubicBezTo>
                <a:cubicBezTo>
                  <a:pt x="119" y="116"/>
                  <a:pt x="120" y="116"/>
                  <a:pt x="122" y="116"/>
                </a:cubicBezTo>
                <a:cubicBezTo>
                  <a:pt x="123" y="116"/>
                  <a:pt x="123" y="115"/>
                  <a:pt x="123" y="114"/>
                </a:cubicBezTo>
                <a:cubicBezTo>
                  <a:pt x="123" y="113"/>
                  <a:pt x="123" y="113"/>
                  <a:pt x="122" y="112"/>
                </a:cubicBezTo>
                <a:cubicBezTo>
                  <a:pt x="122" y="112"/>
                  <a:pt x="122" y="111"/>
                  <a:pt x="122" y="111"/>
                </a:cubicBezTo>
                <a:cubicBezTo>
                  <a:pt x="122" y="109"/>
                  <a:pt x="121" y="109"/>
                  <a:pt x="120" y="109"/>
                </a:cubicBezTo>
                <a:cubicBezTo>
                  <a:pt x="119" y="109"/>
                  <a:pt x="118" y="109"/>
                  <a:pt x="117" y="109"/>
                </a:cubicBezTo>
                <a:cubicBezTo>
                  <a:pt x="116" y="109"/>
                  <a:pt x="114" y="109"/>
                  <a:pt x="113" y="109"/>
                </a:cubicBezTo>
                <a:close/>
                <a:moveTo>
                  <a:pt x="119" y="119"/>
                </a:moveTo>
                <a:cubicBezTo>
                  <a:pt x="118" y="119"/>
                  <a:pt x="117" y="120"/>
                  <a:pt x="118" y="121"/>
                </a:cubicBezTo>
                <a:cubicBezTo>
                  <a:pt x="118" y="122"/>
                  <a:pt x="118" y="122"/>
                  <a:pt x="118" y="123"/>
                </a:cubicBezTo>
                <a:cubicBezTo>
                  <a:pt x="118" y="123"/>
                  <a:pt x="118" y="124"/>
                  <a:pt x="118" y="125"/>
                </a:cubicBezTo>
                <a:cubicBezTo>
                  <a:pt x="119" y="126"/>
                  <a:pt x="119" y="126"/>
                  <a:pt x="121" y="126"/>
                </a:cubicBezTo>
                <a:cubicBezTo>
                  <a:pt x="121" y="126"/>
                  <a:pt x="122" y="126"/>
                  <a:pt x="122" y="126"/>
                </a:cubicBezTo>
                <a:cubicBezTo>
                  <a:pt x="123" y="126"/>
                  <a:pt x="124" y="126"/>
                  <a:pt x="124" y="126"/>
                </a:cubicBezTo>
                <a:cubicBezTo>
                  <a:pt x="125" y="126"/>
                  <a:pt x="126" y="126"/>
                  <a:pt x="125" y="125"/>
                </a:cubicBezTo>
                <a:cubicBezTo>
                  <a:pt x="125" y="124"/>
                  <a:pt x="125" y="123"/>
                  <a:pt x="125" y="123"/>
                </a:cubicBezTo>
                <a:cubicBezTo>
                  <a:pt x="125" y="122"/>
                  <a:pt x="125" y="122"/>
                  <a:pt x="125" y="121"/>
                </a:cubicBezTo>
                <a:cubicBezTo>
                  <a:pt x="124" y="120"/>
                  <a:pt x="124" y="119"/>
                  <a:pt x="122" y="119"/>
                </a:cubicBezTo>
                <a:cubicBezTo>
                  <a:pt x="122" y="119"/>
                  <a:pt x="121" y="119"/>
                  <a:pt x="121" y="119"/>
                </a:cubicBezTo>
                <a:cubicBezTo>
                  <a:pt x="120" y="119"/>
                  <a:pt x="120" y="119"/>
                  <a:pt x="119" y="1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81"/>
          <p:cNvSpPr>
            <a:spLocks noEditPoints="1"/>
          </p:cNvSpPr>
          <p:nvPr/>
        </p:nvSpPr>
        <p:spPr bwMode="auto">
          <a:xfrm>
            <a:off x="7296150" y="2237206"/>
            <a:ext cx="417512" cy="417513"/>
          </a:xfrm>
          <a:custGeom>
            <a:avLst/>
            <a:gdLst>
              <a:gd name="T0" fmla="*/ 124 w 132"/>
              <a:gd name="T1" fmla="*/ 129 h 132"/>
              <a:gd name="T2" fmla="*/ 59 w 132"/>
              <a:gd name="T3" fmla="*/ 130 h 132"/>
              <a:gd name="T4" fmla="*/ 55 w 132"/>
              <a:gd name="T5" fmla="*/ 132 h 132"/>
              <a:gd name="T6" fmla="*/ 14 w 132"/>
              <a:gd name="T7" fmla="*/ 80 h 132"/>
              <a:gd name="T8" fmla="*/ 2 w 132"/>
              <a:gd name="T9" fmla="*/ 82 h 132"/>
              <a:gd name="T10" fmla="*/ 5 w 132"/>
              <a:gd name="T11" fmla="*/ 52 h 132"/>
              <a:gd name="T12" fmla="*/ 30 w 132"/>
              <a:gd name="T13" fmla="*/ 69 h 132"/>
              <a:gd name="T14" fmla="*/ 55 w 132"/>
              <a:gd name="T15" fmla="*/ 118 h 132"/>
              <a:gd name="T16" fmla="*/ 93 w 132"/>
              <a:gd name="T17" fmla="*/ 77 h 132"/>
              <a:gd name="T18" fmla="*/ 132 w 132"/>
              <a:gd name="T19" fmla="*/ 123 h 132"/>
              <a:gd name="T20" fmla="*/ 37 w 132"/>
              <a:gd name="T21" fmla="*/ 37 h 132"/>
              <a:gd name="T22" fmla="*/ 46 w 132"/>
              <a:gd name="T23" fmla="*/ 7 h 132"/>
              <a:gd name="T24" fmla="*/ 116 w 132"/>
              <a:gd name="T25" fmla="*/ 12 h 132"/>
              <a:gd name="T26" fmla="*/ 123 w 132"/>
              <a:gd name="T27" fmla="*/ 105 h 132"/>
              <a:gd name="T28" fmla="*/ 111 w 132"/>
              <a:gd name="T29" fmla="*/ 0 h 132"/>
              <a:gd name="T30" fmla="*/ 9 w 132"/>
              <a:gd name="T31" fmla="*/ 37 h 132"/>
              <a:gd name="T32" fmla="*/ 16 w 132"/>
              <a:gd name="T33" fmla="*/ 53 h 132"/>
              <a:gd name="T34" fmla="*/ 43 w 132"/>
              <a:gd name="T35" fmla="*/ 125 h 132"/>
              <a:gd name="T36" fmla="*/ 16 w 132"/>
              <a:gd name="T37" fmla="*/ 120 h 132"/>
              <a:gd name="T38" fmla="*/ 13 w 132"/>
              <a:gd name="T39" fmla="*/ 85 h 132"/>
              <a:gd name="T40" fmla="*/ 9 w 132"/>
              <a:gd name="T41" fmla="*/ 88 h 132"/>
              <a:gd name="T42" fmla="*/ 21 w 132"/>
              <a:gd name="T43" fmla="*/ 132 h 132"/>
              <a:gd name="T44" fmla="*/ 48 w 132"/>
              <a:gd name="T45" fmla="*/ 132 h 132"/>
              <a:gd name="T46" fmla="*/ 111 w 132"/>
              <a:gd name="T47" fmla="*/ 125 h 132"/>
              <a:gd name="T48" fmla="*/ 62 w 132"/>
              <a:gd name="T49" fmla="*/ 132 h 132"/>
              <a:gd name="T50" fmla="*/ 119 w 132"/>
              <a:gd name="T51" fmla="*/ 129 h 132"/>
              <a:gd name="T52" fmla="*/ 111 w 132"/>
              <a:gd name="T53" fmla="*/ 125 h 132"/>
              <a:gd name="T54" fmla="*/ 51 w 132"/>
              <a:gd name="T55" fmla="*/ 19 h 132"/>
              <a:gd name="T56" fmla="*/ 102 w 132"/>
              <a:gd name="T57" fmla="*/ 24 h 132"/>
              <a:gd name="T58" fmla="*/ 102 w 132"/>
              <a:gd name="T59" fmla="*/ 19 h 132"/>
              <a:gd name="T60" fmla="*/ 51 w 132"/>
              <a:gd name="T61" fmla="*/ 35 h 132"/>
              <a:gd name="T62" fmla="*/ 102 w 132"/>
              <a:gd name="T63" fmla="*/ 41 h 132"/>
              <a:gd name="T64" fmla="*/ 102 w 132"/>
              <a:gd name="T65" fmla="*/ 35 h 132"/>
              <a:gd name="T66" fmla="*/ 32 w 132"/>
              <a:gd name="T67" fmla="*/ 52 h 132"/>
              <a:gd name="T68" fmla="*/ 32 w 132"/>
              <a:gd name="T69" fmla="*/ 57 h 132"/>
              <a:gd name="T70" fmla="*/ 105 w 132"/>
              <a:gd name="T71" fmla="*/ 55 h 132"/>
              <a:gd name="T72" fmla="*/ 102 w 132"/>
              <a:gd name="T73" fmla="*/ 69 h 132"/>
              <a:gd name="T74" fmla="*/ 32 w 132"/>
              <a:gd name="T75" fmla="*/ 74 h 132"/>
              <a:gd name="T76" fmla="*/ 105 w 132"/>
              <a:gd name="T77" fmla="*/ 7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2" h="132">
                <a:moveTo>
                  <a:pt x="132" y="123"/>
                </a:moveTo>
                <a:cubicBezTo>
                  <a:pt x="124" y="129"/>
                  <a:pt x="124" y="129"/>
                  <a:pt x="124" y="129"/>
                </a:cubicBezTo>
                <a:cubicBezTo>
                  <a:pt x="93" y="91"/>
                  <a:pt x="93" y="91"/>
                  <a:pt x="93" y="91"/>
                </a:cubicBezTo>
                <a:cubicBezTo>
                  <a:pt x="59" y="130"/>
                  <a:pt x="59" y="130"/>
                  <a:pt x="59" y="130"/>
                </a:cubicBezTo>
                <a:cubicBezTo>
                  <a:pt x="58" y="131"/>
                  <a:pt x="57" y="132"/>
                  <a:pt x="55" y="132"/>
                </a:cubicBezTo>
                <a:cubicBezTo>
                  <a:pt x="55" y="132"/>
                  <a:pt x="55" y="132"/>
                  <a:pt x="55" y="132"/>
                </a:cubicBezTo>
                <a:cubicBezTo>
                  <a:pt x="53" y="132"/>
                  <a:pt x="52" y="131"/>
                  <a:pt x="51" y="130"/>
                </a:cubicBezTo>
                <a:cubicBezTo>
                  <a:pt x="14" y="80"/>
                  <a:pt x="14" y="80"/>
                  <a:pt x="14" y="80"/>
                </a:cubicBezTo>
                <a:cubicBezTo>
                  <a:pt x="7" y="85"/>
                  <a:pt x="7" y="85"/>
                  <a:pt x="7" y="85"/>
                </a:cubicBezTo>
                <a:cubicBezTo>
                  <a:pt x="5" y="86"/>
                  <a:pt x="2" y="85"/>
                  <a:pt x="2" y="82"/>
                </a:cubicBezTo>
                <a:cubicBezTo>
                  <a:pt x="0" y="55"/>
                  <a:pt x="0" y="55"/>
                  <a:pt x="0" y="55"/>
                </a:cubicBezTo>
                <a:cubicBezTo>
                  <a:pt x="0" y="52"/>
                  <a:pt x="2" y="50"/>
                  <a:pt x="5" y="52"/>
                </a:cubicBezTo>
                <a:cubicBezTo>
                  <a:pt x="29" y="63"/>
                  <a:pt x="29" y="63"/>
                  <a:pt x="29" y="63"/>
                </a:cubicBezTo>
                <a:cubicBezTo>
                  <a:pt x="32" y="65"/>
                  <a:pt x="32" y="68"/>
                  <a:pt x="30" y="69"/>
                </a:cubicBezTo>
                <a:cubicBezTo>
                  <a:pt x="23" y="74"/>
                  <a:pt x="23" y="74"/>
                  <a:pt x="23" y="74"/>
                </a:cubicBezTo>
                <a:cubicBezTo>
                  <a:pt x="55" y="118"/>
                  <a:pt x="55" y="118"/>
                  <a:pt x="55" y="118"/>
                </a:cubicBezTo>
                <a:cubicBezTo>
                  <a:pt x="89" y="79"/>
                  <a:pt x="89" y="79"/>
                  <a:pt x="89" y="79"/>
                </a:cubicBezTo>
                <a:cubicBezTo>
                  <a:pt x="90" y="78"/>
                  <a:pt x="91" y="77"/>
                  <a:pt x="93" y="77"/>
                </a:cubicBezTo>
                <a:cubicBezTo>
                  <a:pt x="95" y="77"/>
                  <a:pt x="96" y="78"/>
                  <a:pt x="97" y="79"/>
                </a:cubicBezTo>
                <a:lnTo>
                  <a:pt x="132" y="123"/>
                </a:lnTo>
                <a:close/>
                <a:moveTo>
                  <a:pt x="16" y="37"/>
                </a:moveTo>
                <a:cubicBezTo>
                  <a:pt x="37" y="37"/>
                  <a:pt x="37" y="37"/>
                  <a:pt x="37" y="37"/>
                </a:cubicBezTo>
                <a:cubicBezTo>
                  <a:pt x="42" y="37"/>
                  <a:pt x="46" y="33"/>
                  <a:pt x="46" y="28"/>
                </a:cubicBezTo>
                <a:cubicBezTo>
                  <a:pt x="46" y="7"/>
                  <a:pt x="46" y="7"/>
                  <a:pt x="46" y="7"/>
                </a:cubicBezTo>
                <a:cubicBezTo>
                  <a:pt x="111" y="7"/>
                  <a:pt x="111" y="7"/>
                  <a:pt x="111" y="7"/>
                </a:cubicBezTo>
                <a:cubicBezTo>
                  <a:pt x="114" y="7"/>
                  <a:pt x="116" y="9"/>
                  <a:pt x="116" y="12"/>
                </a:cubicBezTo>
                <a:cubicBezTo>
                  <a:pt x="116" y="97"/>
                  <a:pt x="116" y="97"/>
                  <a:pt x="116" y="97"/>
                </a:cubicBezTo>
                <a:cubicBezTo>
                  <a:pt x="123" y="105"/>
                  <a:pt x="123" y="105"/>
                  <a:pt x="123" y="105"/>
                </a:cubicBezTo>
                <a:cubicBezTo>
                  <a:pt x="123" y="12"/>
                  <a:pt x="123" y="12"/>
                  <a:pt x="123" y="12"/>
                </a:cubicBezTo>
                <a:cubicBezTo>
                  <a:pt x="123" y="5"/>
                  <a:pt x="117" y="0"/>
                  <a:pt x="111" y="0"/>
                </a:cubicBezTo>
                <a:cubicBezTo>
                  <a:pt x="46" y="0"/>
                  <a:pt x="46" y="0"/>
                  <a:pt x="46" y="0"/>
                </a:cubicBezTo>
                <a:cubicBezTo>
                  <a:pt x="9" y="37"/>
                  <a:pt x="9" y="37"/>
                  <a:pt x="9" y="37"/>
                </a:cubicBezTo>
                <a:cubicBezTo>
                  <a:pt x="9" y="50"/>
                  <a:pt x="9" y="50"/>
                  <a:pt x="9" y="50"/>
                </a:cubicBezTo>
                <a:cubicBezTo>
                  <a:pt x="16" y="53"/>
                  <a:pt x="16" y="53"/>
                  <a:pt x="16" y="53"/>
                </a:cubicBezTo>
                <a:lnTo>
                  <a:pt x="16" y="37"/>
                </a:lnTo>
                <a:close/>
                <a:moveTo>
                  <a:pt x="43" y="125"/>
                </a:moveTo>
                <a:cubicBezTo>
                  <a:pt x="21" y="125"/>
                  <a:pt x="21" y="125"/>
                  <a:pt x="21" y="125"/>
                </a:cubicBezTo>
                <a:cubicBezTo>
                  <a:pt x="18" y="125"/>
                  <a:pt x="16" y="123"/>
                  <a:pt x="16" y="120"/>
                </a:cubicBezTo>
                <a:cubicBezTo>
                  <a:pt x="16" y="89"/>
                  <a:pt x="16" y="89"/>
                  <a:pt x="16" y="89"/>
                </a:cubicBezTo>
                <a:cubicBezTo>
                  <a:pt x="13" y="85"/>
                  <a:pt x="13" y="85"/>
                  <a:pt x="13" y="85"/>
                </a:cubicBezTo>
                <a:cubicBezTo>
                  <a:pt x="9" y="88"/>
                  <a:pt x="9" y="88"/>
                  <a:pt x="9" y="88"/>
                </a:cubicBezTo>
                <a:cubicBezTo>
                  <a:pt x="9" y="88"/>
                  <a:pt x="9" y="88"/>
                  <a:pt x="9" y="88"/>
                </a:cubicBezTo>
                <a:cubicBezTo>
                  <a:pt x="9" y="120"/>
                  <a:pt x="9" y="120"/>
                  <a:pt x="9" y="120"/>
                </a:cubicBezTo>
                <a:cubicBezTo>
                  <a:pt x="9" y="127"/>
                  <a:pt x="14" y="132"/>
                  <a:pt x="21" y="132"/>
                </a:cubicBezTo>
                <a:cubicBezTo>
                  <a:pt x="48" y="132"/>
                  <a:pt x="48" y="132"/>
                  <a:pt x="48" y="132"/>
                </a:cubicBezTo>
                <a:cubicBezTo>
                  <a:pt x="48" y="132"/>
                  <a:pt x="48" y="132"/>
                  <a:pt x="48" y="132"/>
                </a:cubicBezTo>
                <a:lnTo>
                  <a:pt x="43" y="125"/>
                </a:lnTo>
                <a:close/>
                <a:moveTo>
                  <a:pt x="111" y="125"/>
                </a:moveTo>
                <a:cubicBezTo>
                  <a:pt x="68" y="125"/>
                  <a:pt x="68" y="125"/>
                  <a:pt x="68" y="125"/>
                </a:cubicBezTo>
                <a:cubicBezTo>
                  <a:pt x="62" y="132"/>
                  <a:pt x="62" y="132"/>
                  <a:pt x="62" y="132"/>
                </a:cubicBezTo>
                <a:cubicBezTo>
                  <a:pt x="111" y="132"/>
                  <a:pt x="111" y="132"/>
                  <a:pt x="111" y="132"/>
                </a:cubicBezTo>
                <a:cubicBezTo>
                  <a:pt x="114" y="132"/>
                  <a:pt x="117" y="131"/>
                  <a:pt x="119" y="129"/>
                </a:cubicBezTo>
                <a:cubicBezTo>
                  <a:pt x="114" y="124"/>
                  <a:pt x="114" y="124"/>
                  <a:pt x="114" y="124"/>
                </a:cubicBezTo>
                <a:cubicBezTo>
                  <a:pt x="113" y="125"/>
                  <a:pt x="112" y="125"/>
                  <a:pt x="111" y="125"/>
                </a:cubicBezTo>
                <a:close/>
                <a:moveTo>
                  <a:pt x="102" y="19"/>
                </a:moveTo>
                <a:cubicBezTo>
                  <a:pt x="51" y="19"/>
                  <a:pt x="51" y="19"/>
                  <a:pt x="51" y="19"/>
                </a:cubicBezTo>
                <a:cubicBezTo>
                  <a:pt x="51" y="24"/>
                  <a:pt x="51" y="24"/>
                  <a:pt x="51" y="24"/>
                </a:cubicBezTo>
                <a:cubicBezTo>
                  <a:pt x="102" y="24"/>
                  <a:pt x="102" y="24"/>
                  <a:pt x="102" y="24"/>
                </a:cubicBezTo>
                <a:cubicBezTo>
                  <a:pt x="103" y="24"/>
                  <a:pt x="105" y="23"/>
                  <a:pt x="105" y="21"/>
                </a:cubicBezTo>
                <a:cubicBezTo>
                  <a:pt x="105" y="20"/>
                  <a:pt x="103" y="19"/>
                  <a:pt x="102" y="19"/>
                </a:cubicBezTo>
                <a:close/>
                <a:moveTo>
                  <a:pt x="102" y="35"/>
                </a:moveTo>
                <a:cubicBezTo>
                  <a:pt x="51" y="35"/>
                  <a:pt x="51" y="35"/>
                  <a:pt x="51" y="35"/>
                </a:cubicBezTo>
                <a:cubicBezTo>
                  <a:pt x="50" y="38"/>
                  <a:pt x="49" y="40"/>
                  <a:pt x="47" y="41"/>
                </a:cubicBezTo>
                <a:cubicBezTo>
                  <a:pt x="102" y="41"/>
                  <a:pt x="102" y="41"/>
                  <a:pt x="102" y="41"/>
                </a:cubicBezTo>
                <a:cubicBezTo>
                  <a:pt x="103" y="41"/>
                  <a:pt x="105" y="40"/>
                  <a:pt x="105" y="38"/>
                </a:cubicBezTo>
                <a:cubicBezTo>
                  <a:pt x="105" y="37"/>
                  <a:pt x="103" y="35"/>
                  <a:pt x="102" y="35"/>
                </a:cubicBezTo>
                <a:close/>
                <a:moveTo>
                  <a:pt x="102" y="52"/>
                </a:moveTo>
                <a:cubicBezTo>
                  <a:pt x="32" y="52"/>
                  <a:pt x="32" y="52"/>
                  <a:pt x="32" y="52"/>
                </a:cubicBezTo>
                <a:cubicBezTo>
                  <a:pt x="30" y="52"/>
                  <a:pt x="29" y="53"/>
                  <a:pt x="29" y="55"/>
                </a:cubicBezTo>
                <a:cubicBezTo>
                  <a:pt x="29" y="56"/>
                  <a:pt x="30" y="57"/>
                  <a:pt x="32" y="57"/>
                </a:cubicBezTo>
                <a:cubicBezTo>
                  <a:pt x="102" y="57"/>
                  <a:pt x="102" y="57"/>
                  <a:pt x="102" y="57"/>
                </a:cubicBezTo>
                <a:cubicBezTo>
                  <a:pt x="103" y="57"/>
                  <a:pt x="105" y="56"/>
                  <a:pt x="105" y="55"/>
                </a:cubicBezTo>
                <a:cubicBezTo>
                  <a:pt x="105" y="53"/>
                  <a:pt x="103" y="52"/>
                  <a:pt x="102" y="52"/>
                </a:cubicBezTo>
                <a:close/>
                <a:moveTo>
                  <a:pt x="102" y="69"/>
                </a:moveTo>
                <a:cubicBezTo>
                  <a:pt x="38" y="69"/>
                  <a:pt x="38" y="69"/>
                  <a:pt x="38" y="69"/>
                </a:cubicBezTo>
                <a:cubicBezTo>
                  <a:pt x="32" y="74"/>
                  <a:pt x="32" y="74"/>
                  <a:pt x="32" y="74"/>
                </a:cubicBezTo>
                <a:cubicBezTo>
                  <a:pt x="102" y="74"/>
                  <a:pt x="102" y="74"/>
                  <a:pt x="102" y="74"/>
                </a:cubicBezTo>
                <a:cubicBezTo>
                  <a:pt x="103" y="74"/>
                  <a:pt x="105" y="73"/>
                  <a:pt x="105" y="71"/>
                </a:cubicBezTo>
                <a:cubicBezTo>
                  <a:pt x="105" y="70"/>
                  <a:pt x="103" y="69"/>
                  <a:pt x="102" y="6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8786979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454879" y="1484393"/>
            <a:ext cx="2652386" cy="1600200"/>
          </a:xfrm>
          <a:prstGeom prst="rect">
            <a:avLst/>
          </a:prstGeom>
        </p:spPr>
      </p:pic>
      <p:pic>
        <p:nvPicPr>
          <p:cNvPr id="3"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3274277" y="1484393"/>
            <a:ext cx="2652386" cy="1600200"/>
          </a:xfrm>
          <a:prstGeom prst="rect">
            <a:avLst/>
          </a:prstGeom>
        </p:spPr>
      </p:pic>
      <p:pic>
        <p:nvPicPr>
          <p:cNvPr id="4"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6158062" y="1484393"/>
            <a:ext cx="2652386" cy="1600200"/>
          </a:xfrm>
          <a:prstGeom prst="rect">
            <a:avLst/>
          </a:prstGeom>
        </p:spPr>
      </p:pic>
      <p:grpSp>
        <p:nvGrpSpPr>
          <p:cNvPr id="20" name="组 19"/>
          <p:cNvGrpSpPr/>
          <p:nvPr/>
        </p:nvGrpSpPr>
        <p:grpSpPr>
          <a:xfrm>
            <a:off x="573024" y="3152633"/>
            <a:ext cx="2353056" cy="962893"/>
            <a:chOff x="573024" y="3155013"/>
            <a:chExt cx="2353056" cy="962893"/>
          </a:xfrm>
        </p:grpSpPr>
        <p:sp>
          <p:nvSpPr>
            <p:cNvPr id="18" name="矩形 17">
              <a:extLst>
                <a:ext uri="{FF2B5EF4-FFF2-40B4-BE49-F238E27FC236}">
                  <a16:creationId xmlns="" xmlns:a16="http://schemas.microsoft.com/office/drawing/2014/main"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19" name="矩形 18">
              <a:extLst>
                <a:ext uri="{FF2B5EF4-FFF2-40B4-BE49-F238E27FC236}">
                  <a16:creationId xmlns="" xmlns:a16="http://schemas.microsoft.com/office/drawing/2014/main" id="{E3EB1709-6D20-4440-8800-976CC5E9712E}"/>
                </a:ext>
              </a:extLst>
            </p:cNvPr>
            <p:cNvSpPr/>
            <p:nvPr/>
          </p:nvSpPr>
          <p:spPr>
            <a:xfrm>
              <a:off x="573024" y="3471575"/>
              <a:ext cx="235305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grpSp>
      <p:grpSp>
        <p:nvGrpSpPr>
          <p:cNvPr id="21" name="组 20"/>
          <p:cNvGrpSpPr/>
          <p:nvPr/>
        </p:nvGrpSpPr>
        <p:grpSpPr>
          <a:xfrm>
            <a:off x="3425952" y="3152633"/>
            <a:ext cx="2353056" cy="962893"/>
            <a:chOff x="573024" y="3155013"/>
            <a:chExt cx="2353056" cy="962893"/>
          </a:xfrm>
        </p:grpSpPr>
        <p:sp>
          <p:nvSpPr>
            <p:cNvPr id="22" name="矩形 21">
              <a:extLst>
                <a:ext uri="{FF2B5EF4-FFF2-40B4-BE49-F238E27FC236}">
                  <a16:creationId xmlns="" xmlns:a16="http://schemas.microsoft.com/office/drawing/2014/main"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23" name="矩形 22">
              <a:extLst>
                <a:ext uri="{FF2B5EF4-FFF2-40B4-BE49-F238E27FC236}">
                  <a16:creationId xmlns="" xmlns:a16="http://schemas.microsoft.com/office/drawing/2014/main" id="{E3EB1709-6D20-4440-8800-976CC5E9712E}"/>
                </a:ext>
              </a:extLst>
            </p:cNvPr>
            <p:cNvSpPr/>
            <p:nvPr/>
          </p:nvSpPr>
          <p:spPr>
            <a:xfrm>
              <a:off x="573024" y="3471575"/>
              <a:ext cx="235305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grpSp>
      <p:grpSp>
        <p:nvGrpSpPr>
          <p:cNvPr id="24" name="组 23"/>
          <p:cNvGrpSpPr/>
          <p:nvPr/>
        </p:nvGrpSpPr>
        <p:grpSpPr>
          <a:xfrm>
            <a:off x="6274450" y="3152633"/>
            <a:ext cx="2353056" cy="962893"/>
            <a:chOff x="573024" y="3155013"/>
            <a:chExt cx="2353056" cy="962893"/>
          </a:xfrm>
        </p:grpSpPr>
        <p:sp>
          <p:nvSpPr>
            <p:cNvPr id="25" name="矩形 24">
              <a:extLst>
                <a:ext uri="{FF2B5EF4-FFF2-40B4-BE49-F238E27FC236}">
                  <a16:creationId xmlns="" xmlns:a16="http://schemas.microsoft.com/office/drawing/2014/main"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26" name="矩形 25">
              <a:extLst>
                <a:ext uri="{FF2B5EF4-FFF2-40B4-BE49-F238E27FC236}">
                  <a16:creationId xmlns="" xmlns:a16="http://schemas.microsoft.com/office/drawing/2014/main" id="{E3EB1709-6D20-4440-8800-976CC5E9712E}"/>
                </a:ext>
              </a:extLst>
            </p:cNvPr>
            <p:cNvSpPr/>
            <p:nvPr/>
          </p:nvSpPr>
          <p:spPr>
            <a:xfrm>
              <a:off x="573024" y="3471575"/>
              <a:ext cx="235305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grpSp>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56388" y="1674044"/>
            <a:ext cx="1822704" cy="1164336"/>
          </a:xfrm>
          <a:prstGeom prst="rect">
            <a:avLst/>
          </a:prstGeom>
        </p:spPr>
      </p:pic>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4099" y="1674044"/>
            <a:ext cx="1828800" cy="1164336"/>
          </a:xfrm>
          <a:prstGeom prst="rect">
            <a:avLst/>
          </a:prstGeom>
        </p:spPr>
      </p:pic>
      <p:pic>
        <p:nvPicPr>
          <p:cNvPr id="7" name="图片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7109" y="1674044"/>
            <a:ext cx="1834896" cy="1139952"/>
          </a:xfrm>
          <a:prstGeom prst="rect">
            <a:avLst/>
          </a:prstGeom>
        </p:spPr>
      </p:pic>
    </p:spTree>
    <p:extLst>
      <p:ext uri="{BB962C8B-B14F-4D97-AF65-F5344CB8AC3E}">
        <p14:creationId xmlns:p14="http://schemas.microsoft.com/office/powerpoint/2010/main" val="20960418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Oval 12"/>
          <p:cNvSpPr/>
          <p:nvPr/>
        </p:nvSpPr>
        <p:spPr>
          <a:xfrm>
            <a:off x="3389753" y="1517386"/>
            <a:ext cx="2607924" cy="2607924"/>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Oval 12"/>
          <p:cNvSpPr/>
          <p:nvPr/>
        </p:nvSpPr>
        <p:spPr>
          <a:xfrm>
            <a:off x="3186203" y="1313836"/>
            <a:ext cx="3015027" cy="3015027"/>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13"/>
          <p:cNvSpPr/>
          <p:nvPr/>
        </p:nvSpPr>
        <p:spPr>
          <a:xfrm>
            <a:off x="3213066" y="1618378"/>
            <a:ext cx="902861" cy="902861"/>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23"/>
          <p:cNvSpPr>
            <a:spLocks noEditPoints="1"/>
          </p:cNvSpPr>
          <p:nvPr/>
        </p:nvSpPr>
        <p:spPr bwMode="auto">
          <a:xfrm>
            <a:off x="3359181" y="1775735"/>
            <a:ext cx="604022" cy="501139"/>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矩形 61">
            <a:extLst>
              <a:ext uri="{FF2B5EF4-FFF2-40B4-BE49-F238E27FC236}">
                <a16:creationId xmlns="" xmlns:a16="http://schemas.microsoft.com/office/drawing/2014/main" id="{CBCE2F27-1948-4AAF-B7D2-B7B4F23C2784}"/>
              </a:ext>
            </a:extLst>
          </p:cNvPr>
          <p:cNvSpPr/>
          <p:nvPr/>
        </p:nvSpPr>
        <p:spPr>
          <a:xfrm>
            <a:off x="1190514" y="1682817"/>
            <a:ext cx="1861788" cy="350865"/>
          </a:xfrm>
          <a:prstGeom prst="rect">
            <a:avLst/>
          </a:prstGeom>
          <a:noFill/>
        </p:spPr>
        <p:txBody>
          <a:bodyPr wrap="square">
            <a:spAutoFit/>
            <a:scene3d>
              <a:camera prst="orthographicFront"/>
              <a:lightRig rig="threePt" dir="t"/>
            </a:scene3d>
            <a:sp3d contourW="12700"/>
          </a:bodyPr>
          <a:lstStyle/>
          <a:p>
            <a:pPr algn="r">
              <a:lnSpc>
                <a:spcPct val="120000"/>
              </a:lnSpc>
            </a:pPr>
            <a:r>
              <a:rPr lang="zh-CN" altLang="en-US" sz="1400" b="1" dirty="0">
                <a:solidFill>
                  <a:schemeClr val="accent3">
                    <a:lumMod val="60000"/>
                    <a:lumOff val="40000"/>
                  </a:schemeClr>
                </a:solidFill>
                <a:latin typeface="+mj-ea"/>
                <a:ea typeface="+mj-ea"/>
              </a:rPr>
              <a:t>标题文字添加</a:t>
            </a:r>
          </a:p>
        </p:txBody>
      </p:sp>
      <p:sp>
        <p:nvSpPr>
          <p:cNvPr id="63" name="矩形 62">
            <a:extLst>
              <a:ext uri="{FF2B5EF4-FFF2-40B4-BE49-F238E27FC236}">
                <a16:creationId xmlns="" xmlns:a16="http://schemas.microsoft.com/office/drawing/2014/main" id="{E3EB1709-6D20-4440-8800-976CC5E9712E}"/>
              </a:ext>
            </a:extLst>
          </p:cNvPr>
          <p:cNvSpPr/>
          <p:nvPr/>
        </p:nvSpPr>
        <p:spPr>
          <a:xfrm>
            <a:off x="499872" y="1999379"/>
            <a:ext cx="2552430"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sp>
        <p:nvSpPr>
          <p:cNvPr id="64" name="矩形 63">
            <a:extLst>
              <a:ext uri="{FF2B5EF4-FFF2-40B4-BE49-F238E27FC236}">
                <a16:creationId xmlns="" xmlns:a16="http://schemas.microsoft.com/office/drawing/2014/main" id="{CBCE2F27-1948-4AAF-B7D2-B7B4F23C2784}"/>
              </a:ext>
            </a:extLst>
          </p:cNvPr>
          <p:cNvSpPr/>
          <p:nvPr/>
        </p:nvSpPr>
        <p:spPr>
          <a:xfrm>
            <a:off x="6201229" y="1682817"/>
            <a:ext cx="1861788"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accent3"/>
                </a:solidFill>
                <a:latin typeface="+mj-ea"/>
                <a:ea typeface="+mj-ea"/>
              </a:rPr>
              <a:t>标题文字添加</a:t>
            </a:r>
          </a:p>
        </p:txBody>
      </p:sp>
      <p:sp>
        <p:nvSpPr>
          <p:cNvPr id="65" name="矩形 64">
            <a:extLst>
              <a:ext uri="{FF2B5EF4-FFF2-40B4-BE49-F238E27FC236}">
                <a16:creationId xmlns="" xmlns:a16="http://schemas.microsoft.com/office/drawing/2014/main" id="{E3EB1709-6D20-4440-8800-976CC5E9712E}"/>
              </a:ext>
            </a:extLst>
          </p:cNvPr>
          <p:cNvSpPr/>
          <p:nvPr/>
        </p:nvSpPr>
        <p:spPr>
          <a:xfrm>
            <a:off x="6201228" y="1999379"/>
            <a:ext cx="260139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sp>
        <p:nvSpPr>
          <p:cNvPr id="66" name="矩形 65">
            <a:extLst>
              <a:ext uri="{FF2B5EF4-FFF2-40B4-BE49-F238E27FC236}">
                <a16:creationId xmlns="" xmlns:a16="http://schemas.microsoft.com/office/drawing/2014/main" id="{CBCE2F27-1948-4AAF-B7D2-B7B4F23C2784}"/>
              </a:ext>
            </a:extLst>
          </p:cNvPr>
          <p:cNvSpPr/>
          <p:nvPr/>
        </p:nvSpPr>
        <p:spPr>
          <a:xfrm>
            <a:off x="1190514" y="3276175"/>
            <a:ext cx="1861788" cy="350865"/>
          </a:xfrm>
          <a:prstGeom prst="rect">
            <a:avLst/>
          </a:prstGeom>
          <a:noFill/>
        </p:spPr>
        <p:txBody>
          <a:bodyPr wrap="square">
            <a:spAutoFit/>
            <a:scene3d>
              <a:camera prst="orthographicFront"/>
              <a:lightRig rig="threePt" dir="t"/>
            </a:scene3d>
            <a:sp3d contourW="12700"/>
          </a:bodyPr>
          <a:lstStyle/>
          <a:p>
            <a:pPr algn="r">
              <a:lnSpc>
                <a:spcPct val="120000"/>
              </a:lnSpc>
            </a:pPr>
            <a:r>
              <a:rPr lang="zh-CN" altLang="en-US" sz="1400" b="1" dirty="0">
                <a:solidFill>
                  <a:srgbClr val="75D5FF"/>
                </a:solidFill>
                <a:latin typeface="+mj-ea"/>
                <a:ea typeface="+mj-ea"/>
              </a:rPr>
              <a:t>标题文字添加</a:t>
            </a:r>
          </a:p>
        </p:txBody>
      </p:sp>
      <p:sp>
        <p:nvSpPr>
          <p:cNvPr id="67" name="矩形 66">
            <a:extLst>
              <a:ext uri="{FF2B5EF4-FFF2-40B4-BE49-F238E27FC236}">
                <a16:creationId xmlns="" xmlns:a16="http://schemas.microsoft.com/office/drawing/2014/main" id="{E3EB1709-6D20-4440-8800-976CC5E9712E}"/>
              </a:ext>
            </a:extLst>
          </p:cNvPr>
          <p:cNvSpPr/>
          <p:nvPr/>
        </p:nvSpPr>
        <p:spPr>
          <a:xfrm>
            <a:off x="499872" y="3592737"/>
            <a:ext cx="2552430"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sp>
        <p:nvSpPr>
          <p:cNvPr id="68" name="矩形 67">
            <a:extLst>
              <a:ext uri="{FF2B5EF4-FFF2-40B4-BE49-F238E27FC236}">
                <a16:creationId xmlns="" xmlns:a16="http://schemas.microsoft.com/office/drawing/2014/main" id="{CBCE2F27-1948-4AAF-B7D2-B7B4F23C2784}"/>
              </a:ext>
            </a:extLst>
          </p:cNvPr>
          <p:cNvSpPr/>
          <p:nvPr/>
        </p:nvSpPr>
        <p:spPr>
          <a:xfrm>
            <a:off x="6201229" y="3292818"/>
            <a:ext cx="1861788" cy="350865"/>
          </a:xfrm>
          <a:prstGeom prst="rect">
            <a:avLst/>
          </a:prstGeom>
          <a:noFill/>
        </p:spPr>
        <p:txBody>
          <a:bodyPr wrap="square">
            <a:spAutoFit/>
            <a:scene3d>
              <a:camera prst="orthographicFront"/>
              <a:lightRig rig="threePt" dir="t"/>
            </a:scene3d>
            <a:sp3d contourW="12700"/>
          </a:bodyPr>
          <a:lstStyle/>
          <a:p>
            <a:pPr>
              <a:lnSpc>
                <a:spcPct val="120000"/>
              </a:lnSpc>
            </a:pPr>
            <a:r>
              <a:rPr lang="zh-CN" altLang="en-US" sz="1400" b="1" dirty="0">
                <a:solidFill>
                  <a:schemeClr val="accent2">
                    <a:lumMod val="60000"/>
                    <a:lumOff val="40000"/>
                  </a:schemeClr>
                </a:solidFill>
                <a:latin typeface="+mj-ea"/>
                <a:ea typeface="+mj-ea"/>
              </a:rPr>
              <a:t>标题文字添加</a:t>
            </a:r>
          </a:p>
        </p:txBody>
      </p:sp>
      <p:sp>
        <p:nvSpPr>
          <p:cNvPr id="69" name="矩形 68">
            <a:extLst>
              <a:ext uri="{FF2B5EF4-FFF2-40B4-BE49-F238E27FC236}">
                <a16:creationId xmlns="" xmlns:a16="http://schemas.microsoft.com/office/drawing/2014/main" id="{E3EB1709-6D20-4440-8800-976CC5E9712E}"/>
              </a:ext>
            </a:extLst>
          </p:cNvPr>
          <p:cNvSpPr/>
          <p:nvPr/>
        </p:nvSpPr>
        <p:spPr>
          <a:xfrm>
            <a:off x="6201228" y="3609380"/>
            <a:ext cx="260139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sp>
        <p:nvSpPr>
          <p:cNvPr id="74" name="Oval 13"/>
          <p:cNvSpPr/>
          <p:nvPr/>
        </p:nvSpPr>
        <p:spPr>
          <a:xfrm>
            <a:off x="3234269" y="3190843"/>
            <a:ext cx="902861" cy="902861"/>
          </a:xfrm>
          <a:prstGeom prst="ellipse">
            <a:avLst/>
          </a:prstGeom>
          <a:solidFill>
            <a:srgbClr val="75D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79"/>
          <p:cNvGrpSpPr/>
          <p:nvPr/>
        </p:nvGrpSpPr>
        <p:grpSpPr>
          <a:xfrm>
            <a:off x="3357901" y="3433093"/>
            <a:ext cx="607217" cy="400763"/>
            <a:chOff x="2141517" y="2373325"/>
            <a:chExt cx="476251" cy="314325"/>
          </a:xfrm>
          <a:solidFill>
            <a:schemeClr val="bg1"/>
          </a:solidFill>
        </p:grpSpPr>
        <p:sp>
          <p:nvSpPr>
            <p:cNvPr id="43" name="Rectangle 22"/>
            <p:cNvSpPr>
              <a:spLocks noChangeArrowheads="1"/>
            </p:cNvSpPr>
            <p:nvPr/>
          </p:nvSpPr>
          <p:spPr bwMode="auto">
            <a:xfrm>
              <a:off x="2200255" y="2678125"/>
              <a:ext cx="387350" cy="95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4" name="Rectangle 23"/>
            <p:cNvSpPr>
              <a:spLocks noChangeArrowheads="1"/>
            </p:cNvSpPr>
            <p:nvPr/>
          </p:nvSpPr>
          <p:spPr bwMode="auto">
            <a:xfrm>
              <a:off x="2517755" y="2468575"/>
              <a:ext cx="69850" cy="2095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5" name="Rectangle 24"/>
            <p:cNvSpPr>
              <a:spLocks noChangeArrowheads="1"/>
            </p:cNvSpPr>
            <p:nvPr/>
          </p:nvSpPr>
          <p:spPr bwMode="auto">
            <a:xfrm>
              <a:off x="2438380" y="2547950"/>
              <a:ext cx="69850" cy="13017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6" name="Rectangle 25"/>
            <p:cNvSpPr>
              <a:spLocks noChangeArrowheads="1"/>
            </p:cNvSpPr>
            <p:nvPr/>
          </p:nvSpPr>
          <p:spPr bwMode="auto">
            <a:xfrm>
              <a:off x="2359005" y="2592400"/>
              <a:ext cx="69850" cy="857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7" name="Rectangle 26"/>
            <p:cNvSpPr>
              <a:spLocks noChangeArrowheads="1"/>
            </p:cNvSpPr>
            <p:nvPr/>
          </p:nvSpPr>
          <p:spPr bwMode="auto">
            <a:xfrm>
              <a:off x="2279630" y="2551125"/>
              <a:ext cx="69850" cy="12700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8" name="Rectangle 27"/>
            <p:cNvSpPr>
              <a:spLocks noChangeArrowheads="1"/>
            </p:cNvSpPr>
            <p:nvPr/>
          </p:nvSpPr>
          <p:spPr bwMode="auto">
            <a:xfrm>
              <a:off x="2200255" y="2587637"/>
              <a:ext cx="68263" cy="904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28"/>
            <p:cNvSpPr>
              <a:spLocks/>
            </p:cNvSpPr>
            <p:nvPr/>
          </p:nvSpPr>
          <p:spPr bwMode="auto">
            <a:xfrm>
              <a:off x="2141517" y="2559062"/>
              <a:ext cx="36513" cy="38100"/>
            </a:xfrm>
            <a:custGeom>
              <a:avLst/>
              <a:gdLst/>
              <a:ahLst/>
              <a:cxnLst>
                <a:cxn ang="0">
                  <a:pos x="22" y="0"/>
                </a:cxn>
                <a:cxn ang="0">
                  <a:pos x="22" y="0"/>
                </a:cxn>
                <a:cxn ang="0">
                  <a:pos x="27" y="0"/>
                </a:cxn>
                <a:cxn ang="0">
                  <a:pos x="32" y="1"/>
                </a:cxn>
                <a:cxn ang="0">
                  <a:pos x="36" y="3"/>
                </a:cxn>
                <a:cxn ang="0">
                  <a:pos x="40" y="7"/>
                </a:cxn>
                <a:cxn ang="0">
                  <a:pos x="42" y="10"/>
                </a:cxn>
                <a:cxn ang="0">
                  <a:pos x="45" y="15"/>
                </a:cxn>
                <a:cxn ang="0">
                  <a:pos x="46" y="18"/>
                </a:cxn>
                <a:cxn ang="0">
                  <a:pos x="46" y="23"/>
                </a:cxn>
                <a:cxn ang="0">
                  <a:pos x="46" y="23"/>
                </a:cxn>
                <a:cxn ang="0">
                  <a:pos x="46" y="28"/>
                </a:cxn>
                <a:cxn ang="0">
                  <a:pos x="45" y="32"/>
                </a:cxn>
                <a:cxn ang="0">
                  <a:pos x="42" y="36"/>
                </a:cxn>
                <a:cxn ang="0">
                  <a:pos x="40" y="39"/>
                </a:cxn>
                <a:cxn ang="0">
                  <a:pos x="36" y="43"/>
                </a:cxn>
                <a:cxn ang="0">
                  <a:pos x="32" y="44"/>
                </a:cxn>
                <a:cxn ang="0">
                  <a:pos x="27" y="45"/>
                </a:cxn>
                <a:cxn ang="0">
                  <a:pos x="22" y="47"/>
                </a:cxn>
                <a:cxn ang="0">
                  <a:pos x="22" y="47"/>
                </a:cxn>
                <a:cxn ang="0">
                  <a:pos x="19" y="45"/>
                </a:cxn>
                <a:cxn ang="0">
                  <a:pos x="14" y="44"/>
                </a:cxn>
                <a:cxn ang="0">
                  <a:pos x="10" y="43"/>
                </a:cxn>
                <a:cxn ang="0">
                  <a:pos x="6" y="39"/>
                </a:cxn>
                <a:cxn ang="0">
                  <a:pos x="4" y="36"/>
                </a:cxn>
                <a:cxn ang="0">
                  <a:pos x="1" y="32"/>
                </a:cxn>
                <a:cxn ang="0">
                  <a:pos x="0" y="28"/>
                </a:cxn>
                <a:cxn ang="0">
                  <a:pos x="0" y="23"/>
                </a:cxn>
                <a:cxn ang="0">
                  <a:pos x="0" y="23"/>
                </a:cxn>
                <a:cxn ang="0">
                  <a:pos x="0" y="18"/>
                </a:cxn>
                <a:cxn ang="0">
                  <a:pos x="1" y="15"/>
                </a:cxn>
                <a:cxn ang="0">
                  <a:pos x="4" y="10"/>
                </a:cxn>
                <a:cxn ang="0">
                  <a:pos x="6" y="7"/>
                </a:cxn>
                <a:cxn ang="0">
                  <a:pos x="10" y="3"/>
                </a:cxn>
                <a:cxn ang="0">
                  <a:pos x="14" y="1"/>
                </a:cxn>
                <a:cxn ang="0">
                  <a:pos x="19" y="0"/>
                </a:cxn>
                <a:cxn ang="0">
                  <a:pos x="22" y="0"/>
                </a:cxn>
                <a:cxn ang="0">
                  <a:pos x="22" y="0"/>
                </a:cxn>
              </a:cxnLst>
              <a:rect l="0" t="0" r="r" b="b"/>
              <a:pathLst>
                <a:path w="46" h="47">
                  <a:moveTo>
                    <a:pt x="22" y="0"/>
                  </a:moveTo>
                  <a:lnTo>
                    <a:pt x="22" y="0"/>
                  </a:lnTo>
                  <a:lnTo>
                    <a:pt x="27" y="0"/>
                  </a:lnTo>
                  <a:lnTo>
                    <a:pt x="32" y="1"/>
                  </a:lnTo>
                  <a:lnTo>
                    <a:pt x="36" y="3"/>
                  </a:lnTo>
                  <a:lnTo>
                    <a:pt x="40" y="7"/>
                  </a:lnTo>
                  <a:lnTo>
                    <a:pt x="42" y="10"/>
                  </a:lnTo>
                  <a:lnTo>
                    <a:pt x="45" y="15"/>
                  </a:lnTo>
                  <a:lnTo>
                    <a:pt x="46" y="18"/>
                  </a:lnTo>
                  <a:lnTo>
                    <a:pt x="46" y="23"/>
                  </a:lnTo>
                  <a:lnTo>
                    <a:pt x="46" y="23"/>
                  </a:lnTo>
                  <a:lnTo>
                    <a:pt x="46" y="28"/>
                  </a:lnTo>
                  <a:lnTo>
                    <a:pt x="45" y="32"/>
                  </a:lnTo>
                  <a:lnTo>
                    <a:pt x="42" y="36"/>
                  </a:lnTo>
                  <a:lnTo>
                    <a:pt x="40" y="39"/>
                  </a:lnTo>
                  <a:lnTo>
                    <a:pt x="36" y="43"/>
                  </a:lnTo>
                  <a:lnTo>
                    <a:pt x="32" y="44"/>
                  </a:lnTo>
                  <a:lnTo>
                    <a:pt x="27" y="45"/>
                  </a:lnTo>
                  <a:lnTo>
                    <a:pt x="22" y="47"/>
                  </a:lnTo>
                  <a:lnTo>
                    <a:pt x="22" y="47"/>
                  </a:lnTo>
                  <a:lnTo>
                    <a:pt x="19" y="45"/>
                  </a:lnTo>
                  <a:lnTo>
                    <a:pt x="14" y="44"/>
                  </a:lnTo>
                  <a:lnTo>
                    <a:pt x="10" y="43"/>
                  </a:lnTo>
                  <a:lnTo>
                    <a:pt x="6" y="39"/>
                  </a:lnTo>
                  <a:lnTo>
                    <a:pt x="4" y="36"/>
                  </a:lnTo>
                  <a:lnTo>
                    <a:pt x="1" y="32"/>
                  </a:lnTo>
                  <a:lnTo>
                    <a:pt x="0" y="28"/>
                  </a:lnTo>
                  <a:lnTo>
                    <a:pt x="0" y="23"/>
                  </a:lnTo>
                  <a:lnTo>
                    <a:pt x="0" y="23"/>
                  </a:lnTo>
                  <a:lnTo>
                    <a:pt x="0" y="18"/>
                  </a:lnTo>
                  <a:lnTo>
                    <a:pt x="1" y="15"/>
                  </a:lnTo>
                  <a:lnTo>
                    <a:pt x="4" y="10"/>
                  </a:lnTo>
                  <a:lnTo>
                    <a:pt x="6" y="7"/>
                  </a:lnTo>
                  <a:lnTo>
                    <a:pt x="10" y="3"/>
                  </a:lnTo>
                  <a:lnTo>
                    <a:pt x="14" y="1"/>
                  </a:lnTo>
                  <a:lnTo>
                    <a:pt x="19" y="0"/>
                  </a:lnTo>
                  <a:lnTo>
                    <a:pt x="22" y="0"/>
                  </a:lnTo>
                  <a:lnTo>
                    <a:pt x="2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29"/>
            <p:cNvSpPr>
              <a:spLocks/>
            </p:cNvSpPr>
            <p:nvPr/>
          </p:nvSpPr>
          <p:spPr bwMode="auto">
            <a:xfrm>
              <a:off x="2568555" y="2373325"/>
              <a:ext cx="49213" cy="47625"/>
            </a:xfrm>
            <a:custGeom>
              <a:avLst/>
              <a:gdLst/>
              <a:ahLst/>
              <a:cxnLst>
                <a:cxn ang="0">
                  <a:pos x="62" y="0"/>
                </a:cxn>
                <a:cxn ang="0">
                  <a:pos x="0" y="1"/>
                </a:cxn>
                <a:cxn ang="0">
                  <a:pos x="22" y="29"/>
                </a:cxn>
                <a:cxn ang="0">
                  <a:pos x="43" y="59"/>
                </a:cxn>
                <a:cxn ang="0">
                  <a:pos x="62" y="0"/>
                </a:cxn>
              </a:cxnLst>
              <a:rect l="0" t="0" r="r" b="b"/>
              <a:pathLst>
                <a:path w="62" h="59">
                  <a:moveTo>
                    <a:pt x="62" y="0"/>
                  </a:moveTo>
                  <a:lnTo>
                    <a:pt x="0" y="1"/>
                  </a:lnTo>
                  <a:lnTo>
                    <a:pt x="22" y="29"/>
                  </a:lnTo>
                  <a:lnTo>
                    <a:pt x="43" y="59"/>
                  </a:lnTo>
                  <a:lnTo>
                    <a:pt x="6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30"/>
            <p:cNvSpPr>
              <a:spLocks/>
            </p:cNvSpPr>
            <p:nvPr/>
          </p:nvSpPr>
          <p:spPr bwMode="auto">
            <a:xfrm>
              <a:off x="2176442" y="2397137"/>
              <a:ext cx="404813" cy="169863"/>
            </a:xfrm>
            <a:custGeom>
              <a:avLst/>
              <a:gdLst/>
              <a:ahLst/>
              <a:cxnLst>
                <a:cxn ang="0">
                  <a:pos x="0" y="204"/>
                </a:cxn>
                <a:cxn ang="0">
                  <a:pos x="176" y="73"/>
                </a:cxn>
                <a:cxn ang="0">
                  <a:pos x="182" y="70"/>
                </a:cxn>
                <a:cxn ang="0">
                  <a:pos x="186" y="75"/>
                </a:cxn>
                <a:cxn ang="0">
                  <a:pos x="270" y="174"/>
                </a:cxn>
                <a:cxn ang="0">
                  <a:pos x="502" y="0"/>
                </a:cxn>
                <a:cxn ang="0">
                  <a:pos x="507" y="7"/>
                </a:cxn>
                <a:cxn ang="0">
                  <a:pos x="511" y="12"/>
                </a:cxn>
                <a:cxn ang="0">
                  <a:pos x="274" y="190"/>
                </a:cxn>
                <a:cxn ang="0">
                  <a:pos x="268" y="193"/>
                </a:cxn>
                <a:cxn ang="0">
                  <a:pos x="263" y="188"/>
                </a:cxn>
                <a:cxn ang="0">
                  <a:pos x="180" y="89"/>
                </a:cxn>
                <a:cxn ang="0">
                  <a:pos x="9" y="216"/>
                </a:cxn>
                <a:cxn ang="0">
                  <a:pos x="9" y="216"/>
                </a:cxn>
                <a:cxn ang="0">
                  <a:pos x="5" y="209"/>
                </a:cxn>
                <a:cxn ang="0">
                  <a:pos x="0" y="204"/>
                </a:cxn>
                <a:cxn ang="0">
                  <a:pos x="0" y="204"/>
                </a:cxn>
              </a:cxnLst>
              <a:rect l="0" t="0" r="r" b="b"/>
              <a:pathLst>
                <a:path w="511" h="216">
                  <a:moveTo>
                    <a:pt x="0" y="204"/>
                  </a:moveTo>
                  <a:lnTo>
                    <a:pt x="176" y="73"/>
                  </a:lnTo>
                  <a:lnTo>
                    <a:pt x="182" y="70"/>
                  </a:lnTo>
                  <a:lnTo>
                    <a:pt x="186" y="75"/>
                  </a:lnTo>
                  <a:lnTo>
                    <a:pt x="270" y="174"/>
                  </a:lnTo>
                  <a:lnTo>
                    <a:pt x="502" y="0"/>
                  </a:lnTo>
                  <a:lnTo>
                    <a:pt x="507" y="7"/>
                  </a:lnTo>
                  <a:lnTo>
                    <a:pt x="511" y="12"/>
                  </a:lnTo>
                  <a:lnTo>
                    <a:pt x="274" y="190"/>
                  </a:lnTo>
                  <a:lnTo>
                    <a:pt x="268" y="193"/>
                  </a:lnTo>
                  <a:lnTo>
                    <a:pt x="263" y="188"/>
                  </a:lnTo>
                  <a:lnTo>
                    <a:pt x="180" y="89"/>
                  </a:lnTo>
                  <a:lnTo>
                    <a:pt x="9" y="216"/>
                  </a:lnTo>
                  <a:lnTo>
                    <a:pt x="9" y="216"/>
                  </a:lnTo>
                  <a:lnTo>
                    <a:pt x="5" y="209"/>
                  </a:lnTo>
                  <a:lnTo>
                    <a:pt x="0" y="204"/>
                  </a:lnTo>
                  <a:lnTo>
                    <a:pt x="0" y="20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1" name="Oval 13"/>
          <p:cNvSpPr/>
          <p:nvPr/>
        </p:nvSpPr>
        <p:spPr>
          <a:xfrm>
            <a:off x="5213483" y="3266963"/>
            <a:ext cx="902861" cy="902861"/>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89"/>
          <p:cNvGrpSpPr/>
          <p:nvPr/>
        </p:nvGrpSpPr>
        <p:grpSpPr>
          <a:xfrm>
            <a:off x="5426074" y="3445430"/>
            <a:ext cx="485774" cy="465534"/>
            <a:chOff x="431784" y="3611563"/>
            <a:chExt cx="381000" cy="365126"/>
          </a:xfrm>
          <a:solidFill>
            <a:schemeClr val="bg1"/>
          </a:solidFill>
        </p:grpSpPr>
        <p:sp>
          <p:nvSpPr>
            <p:cNvPr id="34" name="Freeform 16"/>
            <p:cNvSpPr>
              <a:spLocks/>
            </p:cNvSpPr>
            <p:nvPr/>
          </p:nvSpPr>
          <p:spPr bwMode="auto">
            <a:xfrm>
              <a:off x="487346" y="3768726"/>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Freeform 17"/>
            <p:cNvSpPr>
              <a:spLocks/>
            </p:cNvSpPr>
            <p:nvPr/>
          </p:nvSpPr>
          <p:spPr bwMode="auto">
            <a:xfrm>
              <a:off x="431784" y="3611563"/>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6" name="Freeform 18"/>
            <p:cNvSpPr>
              <a:spLocks/>
            </p:cNvSpPr>
            <p:nvPr/>
          </p:nvSpPr>
          <p:spPr bwMode="auto">
            <a:xfrm>
              <a:off x="619109" y="3768726"/>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73" name="Oval 13"/>
          <p:cNvSpPr/>
          <p:nvPr/>
        </p:nvSpPr>
        <p:spPr>
          <a:xfrm>
            <a:off x="5240688" y="1609305"/>
            <a:ext cx="902861" cy="902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72"/>
          <p:cNvGrpSpPr/>
          <p:nvPr/>
        </p:nvGrpSpPr>
        <p:grpSpPr>
          <a:xfrm>
            <a:off x="5375142" y="1810763"/>
            <a:ext cx="597098" cy="499943"/>
            <a:chOff x="2951142" y="2589225"/>
            <a:chExt cx="468313" cy="392113"/>
          </a:xfrm>
          <a:solidFill>
            <a:schemeClr val="bg1"/>
          </a:solidFill>
        </p:grpSpPr>
        <p:sp>
          <p:nvSpPr>
            <p:cNvPr id="25" name="Freeform 13"/>
            <p:cNvSpPr>
              <a:spLocks noEditPoints="1"/>
            </p:cNvSpPr>
            <p:nvPr/>
          </p:nvSpPr>
          <p:spPr bwMode="auto">
            <a:xfrm>
              <a:off x="2951142" y="2646375"/>
              <a:ext cx="284163" cy="284163"/>
            </a:xfrm>
            <a:custGeom>
              <a:avLst/>
              <a:gdLst/>
              <a:ahLst/>
              <a:cxnLst>
                <a:cxn ang="0">
                  <a:pos x="208" y="331"/>
                </a:cxn>
                <a:cxn ang="0">
                  <a:pos x="239" y="322"/>
                </a:cxn>
                <a:cxn ang="0">
                  <a:pos x="286" y="326"/>
                </a:cxn>
                <a:cxn ang="0">
                  <a:pos x="307" y="267"/>
                </a:cxn>
                <a:cxn ang="0">
                  <a:pos x="328" y="223"/>
                </a:cxn>
                <a:cxn ang="0">
                  <a:pos x="359" y="150"/>
                </a:cxn>
                <a:cxn ang="0">
                  <a:pos x="328" y="136"/>
                </a:cxn>
                <a:cxn ang="0">
                  <a:pos x="307" y="91"/>
                </a:cxn>
                <a:cxn ang="0">
                  <a:pos x="267" y="51"/>
                </a:cxn>
                <a:cxn ang="0">
                  <a:pos x="239" y="37"/>
                </a:cxn>
                <a:cxn ang="0">
                  <a:pos x="208" y="0"/>
                </a:cxn>
                <a:cxn ang="0">
                  <a:pos x="179" y="65"/>
                </a:cxn>
                <a:cxn ang="0">
                  <a:pos x="213" y="70"/>
                </a:cxn>
                <a:cxn ang="0">
                  <a:pos x="244" y="85"/>
                </a:cxn>
                <a:cxn ang="0">
                  <a:pos x="267" y="106"/>
                </a:cxn>
                <a:cxn ang="0">
                  <a:pos x="284" y="134"/>
                </a:cxn>
                <a:cxn ang="0">
                  <a:pos x="293" y="168"/>
                </a:cxn>
                <a:cxn ang="0">
                  <a:pos x="293" y="191"/>
                </a:cxn>
                <a:cxn ang="0">
                  <a:pos x="284" y="223"/>
                </a:cxn>
                <a:cxn ang="0">
                  <a:pos x="267" y="252"/>
                </a:cxn>
                <a:cxn ang="0">
                  <a:pos x="244" y="274"/>
                </a:cxn>
                <a:cxn ang="0">
                  <a:pos x="213" y="289"/>
                </a:cxn>
                <a:cxn ang="0">
                  <a:pos x="179" y="294"/>
                </a:cxn>
                <a:cxn ang="0">
                  <a:pos x="32" y="286"/>
                </a:cxn>
                <a:cxn ang="0">
                  <a:pos x="92" y="307"/>
                </a:cxn>
                <a:cxn ang="0">
                  <a:pos x="135" y="327"/>
                </a:cxn>
                <a:cxn ang="0">
                  <a:pos x="179" y="358"/>
                </a:cxn>
                <a:cxn ang="0">
                  <a:pos x="179" y="294"/>
                </a:cxn>
                <a:cxn ang="0">
                  <a:pos x="145" y="289"/>
                </a:cxn>
                <a:cxn ang="0">
                  <a:pos x="115" y="274"/>
                </a:cxn>
                <a:cxn ang="0">
                  <a:pos x="92" y="252"/>
                </a:cxn>
                <a:cxn ang="0">
                  <a:pos x="74" y="223"/>
                </a:cxn>
                <a:cxn ang="0">
                  <a:pos x="66" y="191"/>
                </a:cxn>
                <a:cxn ang="0">
                  <a:pos x="66" y="168"/>
                </a:cxn>
                <a:cxn ang="0">
                  <a:pos x="74" y="134"/>
                </a:cxn>
                <a:cxn ang="0">
                  <a:pos x="92" y="106"/>
                </a:cxn>
                <a:cxn ang="0">
                  <a:pos x="115" y="85"/>
                </a:cxn>
                <a:cxn ang="0">
                  <a:pos x="145" y="70"/>
                </a:cxn>
                <a:cxn ang="0">
                  <a:pos x="179" y="65"/>
                </a:cxn>
                <a:cxn ang="0">
                  <a:pos x="179" y="0"/>
                </a:cxn>
                <a:cxn ang="0">
                  <a:pos x="151" y="27"/>
                </a:cxn>
                <a:cxn ang="0">
                  <a:pos x="105" y="43"/>
                </a:cxn>
                <a:cxn ang="0">
                  <a:pos x="32" y="72"/>
                </a:cxn>
                <a:cxn ang="0">
                  <a:pos x="43" y="105"/>
                </a:cxn>
                <a:cxn ang="0">
                  <a:pos x="27" y="150"/>
                </a:cxn>
                <a:cxn ang="0">
                  <a:pos x="27" y="207"/>
                </a:cxn>
                <a:cxn ang="0">
                  <a:pos x="36" y="238"/>
                </a:cxn>
                <a:cxn ang="0">
                  <a:pos x="52" y="267"/>
                </a:cxn>
              </a:cxnLst>
              <a:rect l="0" t="0" r="r" b="b"/>
              <a:pathLst>
                <a:path w="359" h="358">
                  <a:moveTo>
                    <a:pt x="179" y="358"/>
                  </a:moveTo>
                  <a:lnTo>
                    <a:pt x="208" y="358"/>
                  </a:lnTo>
                  <a:lnTo>
                    <a:pt x="208" y="331"/>
                  </a:lnTo>
                  <a:lnTo>
                    <a:pt x="208" y="331"/>
                  </a:lnTo>
                  <a:lnTo>
                    <a:pt x="224" y="327"/>
                  </a:lnTo>
                  <a:lnTo>
                    <a:pt x="239" y="322"/>
                  </a:lnTo>
                  <a:lnTo>
                    <a:pt x="254" y="315"/>
                  </a:lnTo>
                  <a:lnTo>
                    <a:pt x="267" y="307"/>
                  </a:lnTo>
                  <a:lnTo>
                    <a:pt x="286" y="326"/>
                  </a:lnTo>
                  <a:lnTo>
                    <a:pt x="326" y="286"/>
                  </a:lnTo>
                  <a:lnTo>
                    <a:pt x="307" y="267"/>
                  </a:lnTo>
                  <a:lnTo>
                    <a:pt x="307" y="267"/>
                  </a:lnTo>
                  <a:lnTo>
                    <a:pt x="315" y="253"/>
                  </a:lnTo>
                  <a:lnTo>
                    <a:pt x="323" y="238"/>
                  </a:lnTo>
                  <a:lnTo>
                    <a:pt x="328" y="223"/>
                  </a:lnTo>
                  <a:lnTo>
                    <a:pt x="331" y="207"/>
                  </a:lnTo>
                  <a:lnTo>
                    <a:pt x="359" y="207"/>
                  </a:lnTo>
                  <a:lnTo>
                    <a:pt x="359" y="150"/>
                  </a:lnTo>
                  <a:lnTo>
                    <a:pt x="331" y="150"/>
                  </a:lnTo>
                  <a:lnTo>
                    <a:pt x="331" y="150"/>
                  </a:lnTo>
                  <a:lnTo>
                    <a:pt x="328" y="136"/>
                  </a:lnTo>
                  <a:lnTo>
                    <a:pt x="323" y="119"/>
                  </a:lnTo>
                  <a:lnTo>
                    <a:pt x="315" y="105"/>
                  </a:lnTo>
                  <a:lnTo>
                    <a:pt x="307" y="91"/>
                  </a:lnTo>
                  <a:lnTo>
                    <a:pt x="326" y="72"/>
                  </a:lnTo>
                  <a:lnTo>
                    <a:pt x="286" y="33"/>
                  </a:lnTo>
                  <a:lnTo>
                    <a:pt x="267" y="51"/>
                  </a:lnTo>
                  <a:lnTo>
                    <a:pt x="267" y="51"/>
                  </a:lnTo>
                  <a:lnTo>
                    <a:pt x="254" y="43"/>
                  </a:lnTo>
                  <a:lnTo>
                    <a:pt x="239" y="37"/>
                  </a:lnTo>
                  <a:lnTo>
                    <a:pt x="224" y="30"/>
                  </a:lnTo>
                  <a:lnTo>
                    <a:pt x="208" y="27"/>
                  </a:lnTo>
                  <a:lnTo>
                    <a:pt x="208" y="0"/>
                  </a:lnTo>
                  <a:lnTo>
                    <a:pt x="179" y="0"/>
                  </a:lnTo>
                  <a:lnTo>
                    <a:pt x="179" y="65"/>
                  </a:lnTo>
                  <a:lnTo>
                    <a:pt x="179" y="65"/>
                  </a:lnTo>
                  <a:lnTo>
                    <a:pt x="190" y="65"/>
                  </a:lnTo>
                  <a:lnTo>
                    <a:pt x="203" y="68"/>
                  </a:lnTo>
                  <a:lnTo>
                    <a:pt x="213" y="70"/>
                  </a:lnTo>
                  <a:lnTo>
                    <a:pt x="224" y="74"/>
                  </a:lnTo>
                  <a:lnTo>
                    <a:pt x="234" y="79"/>
                  </a:lnTo>
                  <a:lnTo>
                    <a:pt x="244" y="85"/>
                  </a:lnTo>
                  <a:lnTo>
                    <a:pt x="252" y="91"/>
                  </a:lnTo>
                  <a:lnTo>
                    <a:pt x="260" y="98"/>
                  </a:lnTo>
                  <a:lnTo>
                    <a:pt x="267" y="106"/>
                  </a:lnTo>
                  <a:lnTo>
                    <a:pt x="275" y="116"/>
                  </a:lnTo>
                  <a:lnTo>
                    <a:pt x="279" y="124"/>
                  </a:lnTo>
                  <a:lnTo>
                    <a:pt x="284" y="134"/>
                  </a:lnTo>
                  <a:lnTo>
                    <a:pt x="288" y="145"/>
                  </a:lnTo>
                  <a:lnTo>
                    <a:pt x="292" y="157"/>
                  </a:lnTo>
                  <a:lnTo>
                    <a:pt x="293" y="168"/>
                  </a:lnTo>
                  <a:lnTo>
                    <a:pt x="293" y="179"/>
                  </a:lnTo>
                  <a:lnTo>
                    <a:pt x="293" y="179"/>
                  </a:lnTo>
                  <a:lnTo>
                    <a:pt x="293" y="191"/>
                  </a:lnTo>
                  <a:lnTo>
                    <a:pt x="292" y="202"/>
                  </a:lnTo>
                  <a:lnTo>
                    <a:pt x="288" y="213"/>
                  </a:lnTo>
                  <a:lnTo>
                    <a:pt x="284" y="223"/>
                  </a:lnTo>
                  <a:lnTo>
                    <a:pt x="279" y="233"/>
                  </a:lnTo>
                  <a:lnTo>
                    <a:pt x="275" y="243"/>
                  </a:lnTo>
                  <a:lnTo>
                    <a:pt x="267" y="252"/>
                  </a:lnTo>
                  <a:lnTo>
                    <a:pt x="260" y="260"/>
                  </a:lnTo>
                  <a:lnTo>
                    <a:pt x="252" y="268"/>
                  </a:lnTo>
                  <a:lnTo>
                    <a:pt x="244" y="274"/>
                  </a:lnTo>
                  <a:lnTo>
                    <a:pt x="234" y="280"/>
                  </a:lnTo>
                  <a:lnTo>
                    <a:pt x="224" y="285"/>
                  </a:lnTo>
                  <a:lnTo>
                    <a:pt x="213" y="289"/>
                  </a:lnTo>
                  <a:lnTo>
                    <a:pt x="203" y="291"/>
                  </a:lnTo>
                  <a:lnTo>
                    <a:pt x="190" y="293"/>
                  </a:lnTo>
                  <a:lnTo>
                    <a:pt x="179" y="294"/>
                  </a:lnTo>
                  <a:lnTo>
                    <a:pt x="179" y="358"/>
                  </a:lnTo>
                  <a:close/>
                  <a:moveTo>
                    <a:pt x="52" y="267"/>
                  </a:moveTo>
                  <a:lnTo>
                    <a:pt x="32" y="286"/>
                  </a:lnTo>
                  <a:lnTo>
                    <a:pt x="73" y="326"/>
                  </a:lnTo>
                  <a:lnTo>
                    <a:pt x="92" y="307"/>
                  </a:lnTo>
                  <a:lnTo>
                    <a:pt x="92" y="307"/>
                  </a:lnTo>
                  <a:lnTo>
                    <a:pt x="105" y="315"/>
                  </a:lnTo>
                  <a:lnTo>
                    <a:pt x="120" y="322"/>
                  </a:lnTo>
                  <a:lnTo>
                    <a:pt x="135" y="327"/>
                  </a:lnTo>
                  <a:lnTo>
                    <a:pt x="151" y="331"/>
                  </a:lnTo>
                  <a:lnTo>
                    <a:pt x="151" y="358"/>
                  </a:lnTo>
                  <a:lnTo>
                    <a:pt x="179" y="358"/>
                  </a:lnTo>
                  <a:lnTo>
                    <a:pt x="179" y="294"/>
                  </a:lnTo>
                  <a:lnTo>
                    <a:pt x="179" y="294"/>
                  </a:lnTo>
                  <a:lnTo>
                    <a:pt x="179" y="294"/>
                  </a:lnTo>
                  <a:lnTo>
                    <a:pt x="168" y="293"/>
                  </a:lnTo>
                  <a:lnTo>
                    <a:pt x="156" y="291"/>
                  </a:lnTo>
                  <a:lnTo>
                    <a:pt x="145" y="289"/>
                  </a:lnTo>
                  <a:lnTo>
                    <a:pt x="135" y="285"/>
                  </a:lnTo>
                  <a:lnTo>
                    <a:pt x="125" y="280"/>
                  </a:lnTo>
                  <a:lnTo>
                    <a:pt x="115" y="274"/>
                  </a:lnTo>
                  <a:lnTo>
                    <a:pt x="106" y="268"/>
                  </a:lnTo>
                  <a:lnTo>
                    <a:pt x="99" y="260"/>
                  </a:lnTo>
                  <a:lnTo>
                    <a:pt x="92" y="252"/>
                  </a:lnTo>
                  <a:lnTo>
                    <a:pt x="84" y="243"/>
                  </a:lnTo>
                  <a:lnTo>
                    <a:pt x="79" y="233"/>
                  </a:lnTo>
                  <a:lnTo>
                    <a:pt x="74" y="223"/>
                  </a:lnTo>
                  <a:lnTo>
                    <a:pt x="71" y="213"/>
                  </a:lnTo>
                  <a:lnTo>
                    <a:pt x="67" y="202"/>
                  </a:lnTo>
                  <a:lnTo>
                    <a:pt x="66" y="191"/>
                  </a:lnTo>
                  <a:lnTo>
                    <a:pt x="64" y="179"/>
                  </a:lnTo>
                  <a:lnTo>
                    <a:pt x="64" y="179"/>
                  </a:lnTo>
                  <a:lnTo>
                    <a:pt x="66" y="168"/>
                  </a:lnTo>
                  <a:lnTo>
                    <a:pt x="67" y="157"/>
                  </a:lnTo>
                  <a:lnTo>
                    <a:pt x="71" y="145"/>
                  </a:lnTo>
                  <a:lnTo>
                    <a:pt x="74" y="134"/>
                  </a:lnTo>
                  <a:lnTo>
                    <a:pt x="79" y="124"/>
                  </a:lnTo>
                  <a:lnTo>
                    <a:pt x="84" y="116"/>
                  </a:lnTo>
                  <a:lnTo>
                    <a:pt x="92" y="106"/>
                  </a:lnTo>
                  <a:lnTo>
                    <a:pt x="99" y="98"/>
                  </a:lnTo>
                  <a:lnTo>
                    <a:pt x="106" y="91"/>
                  </a:lnTo>
                  <a:lnTo>
                    <a:pt x="115" y="85"/>
                  </a:lnTo>
                  <a:lnTo>
                    <a:pt x="125" y="79"/>
                  </a:lnTo>
                  <a:lnTo>
                    <a:pt x="135" y="74"/>
                  </a:lnTo>
                  <a:lnTo>
                    <a:pt x="145" y="70"/>
                  </a:lnTo>
                  <a:lnTo>
                    <a:pt x="156" y="68"/>
                  </a:lnTo>
                  <a:lnTo>
                    <a:pt x="168" y="65"/>
                  </a:lnTo>
                  <a:lnTo>
                    <a:pt x="179" y="65"/>
                  </a:lnTo>
                  <a:lnTo>
                    <a:pt x="179" y="65"/>
                  </a:lnTo>
                  <a:lnTo>
                    <a:pt x="179" y="65"/>
                  </a:lnTo>
                  <a:lnTo>
                    <a:pt x="179" y="0"/>
                  </a:lnTo>
                  <a:lnTo>
                    <a:pt x="151" y="0"/>
                  </a:lnTo>
                  <a:lnTo>
                    <a:pt x="151" y="27"/>
                  </a:lnTo>
                  <a:lnTo>
                    <a:pt x="151" y="27"/>
                  </a:lnTo>
                  <a:lnTo>
                    <a:pt x="135" y="30"/>
                  </a:lnTo>
                  <a:lnTo>
                    <a:pt x="120" y="37"/>
                  </a:lnTo>
                  <a:lnTo>
                    <a:pt x="105" y="43"/>
                  </a:lnTo>
                  <a:lnTo>
                    <a:pt x="92" y="51"/>
                  </a:lnTo>
                  <a:lnTo>
                    <a:pt x="73" y="33"/>
                  </a:lnTo>
                  <a:lnTo>
                    <a:pt x="32" y="72"/>
                  </a:lnTo>
                  <a:lnTo>
                    <a:pt x="52" y="91"/>
                  </a:lnTo>
                  <a:lnTo>
                    <a:pt x="52" y="91"/>
                  </a:lnTo>
                  <a:lnTo>
                    <a:pt x="43" y="105"/>
                  </a:lnTo>
                  <a:lnTo>
                    <a:pt x="36" y="119"/>
                  </a:lnTo>
                  <a:lnTo>
                    <a:pt x="31" y="136"/>
                  </a:lnTo>
                  <a:lnTo>
                    <a:pt x="27" y="150"/>
                  </a:lnTo>
                  <a:lnTo>
                    <a:pt x="0" y="150"/>
                  </a:lnTo>
                  <a:lnTo>
                    <a:pt x="0" y="207"/>
                  </a:lnTo>
                  <a:lnTo>
                    <a:pt x="27" y="207"/>
                  </a:lnTo>
                  <a:lnTo>
                    <a:pt x="27" y="207"/>
                  </a:lnTo>
                  <a:lnTo>
                    <a:pt x="31" y="223"/>
                  </a:lnTo>
                  <a:lnTo>
                    <a:pt x="36" y="238"/>
                  </a:lnTo>
                  <a:lnTo>
                    <a:pt x="43" y="253"/>
                  </a:lnTo>
                  <a:lnTo>
                    <a:pt x="52" y="267"/>
                  </a:lnTo>
                  <a:lnTo>
                    <a:pt x="52" y="26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4"/>
            <p:cNvSpPr>
              <a:spLocks noEditPoints="1"/>
            </p:cNvSpPr>
            <p:nvPr/>
          </p:nvSpPr>
          <p:spPr bwMode="auto">
            <a:xfrm>
              <a:off x="3233717" y="2798775"/>
              <a:ext cx="182563" cy="182563"/>
            </a:xfrm>
            <a:custGeom>
              <a:avLst/>
              <a:gdLst/>
              <a:ahLst/>
              <a:cxnLst>
                <a:cxn ang="0">
                  <a:pos x="131" y="20"/>
                </a:cxn>
                <a:cxn ang="0">
                  <a:pos x="152" y="6"/>
                </a:cxn>
                <a:cxn ang="0">
                  <a:pos x="183" y="21"/>
                </a:cxn>
                <a:cxn ang="0">
                  <a:pos x="179" y="42"/>
                </a:cxn>
                <a:cxn ang="0">
                  <a:pos x="198" y="64"/>
                </a:cxn>
                <a:cxn ang="0">
                  <a:pos x="219" y="64"/>
                </a:cxn>
                <a:cxn ang="0">
                  <a:pos x="230" y="97"/>
                </a:cxn>
                <a:cxn ang="0">
                  <a:pos x="213" y="109"/>
                </a:cxn>
                <a:cxn ang="0">
                  <a:pos x="210" y="137"/>
                </a:cxn>
                <a:cxn ang="0">
                  <a:pos x="225" y="152"/>
                </a:cxn>
                <a:cxn ang="0">
                  <a:pos x="210" y="183"/>
                </a:cxn>
                <a:cxn ang="0">
                  <a:pos x="189" y="179"/>
                </a:cxn>
                <a:cxn ang="0">
                  <a:pos x="167" y="198"/>
                </a:cxn>
                <a:cxn ang="0">
                  <a:pos x="167" y="220"/>
                </a:cxn>
                <a:cxn ang="0">
                  <a:pos x="135" y="230"/>
                </a:cxn>
                <a:cxn ang="0">
                  <a:pos x="123" y="213"/>
                </a:cxn>
                <a:cxn ang="0">
                  <a:pos x="115" y="163"/>
                </a:cxn>
                <a:cxn ang="0">
                  <a:pos x="136" y="158"/>
                </a:cxn>
                <a:cxn ang="0">
                  <a:pos x="153" y="144"/>
                </a:cxn>
                <a:cxn ang="0">
                  <a:pos x="161" y="131"/>
                </a:cxn>
                <a:cxn ang="0">
                  <a:pos x="161" y="103"/>
                </a:cxn>
                <a:cxn ang="0">
                  <a:pos x="147" y="80"/>
                </a:cxn>
                <a:cxn ang="0">
                  <a:pos x="130" y="71"/>
                </a:cxn>
                <a:cxn ang="0">
                  <a:pos x="115" y="19"/>
                </a:cxn>
                <a:cxn ang="0">
                  <a:pos x="11" y="167"/>
                </a:cxn>
                <a:cxn ang="0">
                  <a:pos x="1" y="135"/>
                </a:cxn>
                <a:cxn ang="0">
                  <a:pos x="19" y="123"/>
                </a:cxn>
                <a:cxn ang="0">
                  <a:pos x="20" y="94"/>
                </a:cxn>
                <a:cxn ang="0">
                  <a:pos x="5" y="79"/>
                </a:cxn>
                <a:cxn ang="0">
                  <a:pos x="21" y="48"/>
                </a:cxn>
                <a:cxn ang="0">
                  <a:pos x="42" y="52"/>
                </a:cxn>
                <a:cxn ang="0">
                  <a:pos x="63" y="34"/>
                </a:cxn>
                <a:cxn ang="0">
                  <a:pos x="63" y="12"/>
                </a:cxn>
                <a:cxn ang="0">
                  <a:pos x="97" y="1"/>
                </a:cxn>
                <a:cxn ang="0">
                  <a:pos x="109" y="19"/>
                </a:cxn>
                <a:cxn ang="0">
                  <a:pos x="115" y="68"/>
                </a:cxn>
                <a:cxn ang="0">
                  <a:pos x="94" y="73"/>
                </a:cxn>
                <a:cxn ang="0">
                  <a:pos x="78" y="88"/>
                </a:cxn>
                <a:cxn ang="0">
                  <a:pos x="71" y="100"/>
                </a:cxn>
                <a:cxn ang="0">
                  <a:pos x="71" y="129"/>
                </a:cxn>
                <a:cxn ang="0">
                  <a:pos x="84" y="151"/>
                </a:cxn>
                <a:cxn ang="0">
                  <a:pos x="100" y="161"/>
                </a:cxn>
                <a:cxn ang="0">
                  <a:pos x="115" y="213"/>
                </a:cxn>
                <a:cxn ang="0">
                  <a:pos x="84" y="208"/>
                </a:cxn>
                <a:cxn ang="0">
                  <a:pos x="68" y="221"/>
                </a:cxn>
                <a:cxn ang="0">
                  <a:pos x="40" y="203"/>
                </a:cxn>
                <a:cxn ang="0">
                  <a:pos x="45" y="183"/>
                </a:cxn>
                <a:cxn ang="0">
                  <a:pos x="29" y="160"/>
                </a:cxn>
              </a:cxnLst>
              <a:rect l="0" t="0" r="r" b="b"/>
              <a:pathLst>
                <a:path w="231" h="231">
                  <a:moveTo>
                    <a:pt x="115" y="19"/>
                  </a:moveTo>
                  <a:lnTo>
                    <a:pt x="115" y="19"/>
                  </a:lnTo>
                  <a:lnTo>
                    <a:pt x="131" y="20"/>
                  </a:lnTo>
                  <a:lnTo>
                    <a:pt x="146" y="24"/>
                  </a:lnTo>
                  <a:lnTo>
                    <a:pt x="152" y="6"/>
                  </a:lnTo>
                  <a:lnTo>
                    <a:pt x="152" y="6"/>
                  </a:lnTo>
                  <a:lnTo>
                    <a:pt x="163" y="10"/>
                  </a:lnTo>
                  <a:lnTo>
                    <a:pt x="173" y="15"/>
                  </a:lnTo>
                  <a:lnTo>
                    <a:pt x="183" y="21"/>
                  </a:lnTo>
                  <a:lnTo>
                    <a:pt x="192" y="29"/>
                  </a:lnTo>
                  <a:lnTo>
                    <a:pt x="179" y="42"/>
                  </a:lnTo>
                  <a:lnTo>
                    <a:pt x="179" y="42"/>
                  </a:lnTo>
                  <a:lnTo>
                    <a:pt x="187" y="48"/>
                  </a:lnTo>
                  <a:lnTo>
                    <a:pt x="193" y="56"/>
                  </a:lnTo>
                  <a:lnTo>
                    <a:pt x="198" y="64"/>
                  </a:lnTo>
                  <a:lnTo>
                    <a:pt x="203" y="72"/>
                  </a:lnTo>
                  <a:lnTo>
                    <a:pt x="219" y="64"/>
                  </a:lnTo>
                  <a:lnTo>
                    <a:pt x="219" y="64"/>
                  </a:lnTo>
                  <a:lnTo>
                    <a:pt x="224" y="74"/>
                  </a:lnTo>
                  <a:lnTo>
                    <a:pt x="228" y="85"/>
                  </a:lnTo>
                  <a:lnTo>
                    <a:pt x="230" y="97"/>
                  </a:lnTo>
                  <a:lnTo>
                    <a:pt x="231" y="108"/>
                  </a:lnTo>
                  <a:lnTo>
                    <a:pt x="213" y="109"/>
                  </a:lnTo>
                  <a:lnTo>
                    <a:pt x="213" y="109"/>
                  </a:lnTo>
                  <a:lnTo>
                    <a:pt x="213" y="119"/>
                  </a:lnTo>
                  <a:lnTo>
                    <a:pt x="213" y="127"/>
                  </a:lnTo>
                  <a:lnTo>
                    <a:pt x="210" y="137"/>
                  </a:lnTo>
                  <a:lnTo>
                    <a:pt x="208" y="147"/>
                  </a:lnTo>
                  <a:lnTo>
                    <a:pt x="225" y="152"/>
                  </a:lnTo>
                  <a:lnTo>
                    <a:pt x="225" y="152"/>
                  </a:lnTo>
                  <a:lnTo>
                    <a:pt x="221" y="163"/>
                  </a:lnTo>
                  <a:lnTo>
                    <a:pt x="217" y="173"/>
                  </a:lnTo>
                  <a:lnTo>
                    <a:pt x="210" y="183"/>
                  </a:lnTo>
                  <a:lnTo>
                    <a:pt x="203" y="192"/>
                  </a:lnTo>
                  <a:lnTo>
                    <a:pt x="189" y="179"/>
                  </a:lnTo>
                  <a:lnTo>
                    <a:pt x="189" y="179"/>
                  </a:lnTo>
                  <a:lnTo>
                    <a:pt x="183" y="187"/>
                  </a:lnTo>
                  <a:lnTo>
                    <a:pt x="176" y="193"/>
                  </a:lnTo>
                  <a:lnTo>
                    <a:pt x="167" y="198"/>
                  </a:lnTo>
                  <a:lnTo>
                    <a:pt x="160" y="203"/>
                  </a:lnTo>
                  <a:lnTo>
                    <a:pt x="167" y="220"/>
                  </a:lnTo>
                  <a:lnTo>
                    <a:pt x="167" y="220"/>
                  </a:lnTo>
                  <a:lnTo>
                    <a:pt x="157" y="224"/>
                  </a:lnTo>
                  <a:lnTo>
                    <a:pt x="146" y="228"/>
                  </a:lnTo>
                  <a:lnTo>
                    <a:pt x="135" y="230"/>
                  </a:lnTo>
                  <a:lnTo>
                    <a:pt x="124" y="231"/>
                  </a:lnTo>
                  <a:lnTo>
                    <a:pt x="123" y="213"/>
                  </a:lnTo>
                  <a:lnTo>
                    <a:pt x="123" y="213"/>
                  </a:lnTo>
                  <a:lnTo>
                    <a:pt x="115" y="213"/>
                  </a:lnTo>
                  <a:lnTo>
                    <a:pt x="115" y="163"/>
                  </a:lnTo>
                  <a:lnTo>
                    <a:pt x="115" y="163"/>
                  </a:lnTo>
                  <a:lnTo>
                    <a:pt x="123" y="162"/>
                  </a:lnTo>
                  <a:lnTo>
                    <a:pt x="130" y="161"/>
                  </a:lnTo>
                  <a:lnTo>
                    <a:pt x="136" y="158"/>
                  </a:lnTo>
                  <a:lnTo>
                    <a:pt x="144" y="155"/>
                  </a:lnTo>
                  <a:lnTo>
                    <a:pt x="149" y="150"/>
                  </a:lnTo>
                  <a:lnTo>
                    <a:pt x="153" y="144"/>
                  </a:lnTo>
                  <a:lnTo>
                    <a:pt x="157" y="137"/>
                  </a:lnTo>
                  <a:lnTo>
                    <a:pt x="161" y="131"/>
                  </a:lnTo>
                  <a:lnTo>
                    <a:pt x="161" y="131"/>
                  </a:lnTo>
                  <a:lnTo>
                    <a:pt x="162" y="121"/>
                  </a:lnTo>
                  <a:lnTo>
                    <a:pt x="162" y="113"/>
                  </a:lnTo>
                  <a:lnTo>
                    <a:pt x="161" y="103"/>
                  </a:lnTo>
                  <a:lnTo>
                    <a:pt x="158" y="94"/>
                  </a:lnTo>
                  <a:lnTo>
                    <a:pt x="153" y="87"/>
                  </a:lnTo>
                  <a:lnTo>
                    <a:pt x="147" y="80"/>
                  </a:lnTo>
                  <a:lnTo>
                    <a:pt x="140" y="74"/>
                  </a:lnTo>
                  <a:lnTo>
                    <a:pt x="130" y="71"/>
                  </a:lnTo>
                  <a:lnTo>
                    <a:pt x="130" y="71"/>
                  </a:lnTo>
                  <a:lnTo>
                    <a:pt x="123" y="69"/>
                  </a:lnTo>
                  <a:lnTo>
                    <a:pt x="115" y="68"/>
                  </a:lnTo>
                  <a:lnTo>
                    <a:pt x="115" y="19"/>
                  </a:lnTo>
                  <a:close/>
                  <a:moveTo>
                    <a:pt x="29" y="160"/>
                  </a:moveTo>
                  <a:lnTo>
                    <a:pt x="11" y="167"/>
                  </a:lnTo>
                  <a:lnTo>
                    <a:pt x="11" y="167"/>
                  </a:lnTo>
                  <a:lnTo>
                    <a:pt x="8" y="157"/>
                  </a:lnTo>
                  <a:lnTo>
                    <a:pt x="4" y="146"/>
                  </a:lnTo>
                  <a:lnTo>
                    <a:pt x="1" y="135"/>
                  </a:lnTo>
                  <a:lnTo>
                    <a:pt x="0" y="124"/>
                  </a:lnTo>
                  <a:lnTo>
                    <a:pt x="19" y="123"/>
                  </a:lnTo>
                  <a:lnTo>
                    <a:pt x="19" y="123"/>
                  </a:lnTo>
                  <a:lnTo>
                    <a:pt x="17" y="114"/>
                  </a:lnTo>
                  <a:lnTo>
                    <a:pt x="19" y="104"/>
                  </a:lnTo>
                  <a:lnTo>
                    <a:pt x="20" y="94"/>
                  </a:lnTo>
                  <a:lnTo>
                    <a:pt x="24" y="85"/>
                  </a:lnTo>
                  <a:lnTo>
                    <a:pt x="5" y="79"/>
                  </a:lnTo>
                  <a:lnTo>
                    <a:pt x="5" y="79"/>
                  </a:lnTo>
                  <a:lnTo>
                    <a:pt x="10" y="68"/>
                  </a:lnTo>
                  <a:lnTo>
                    <a:pt x="15" y="58"/>
                  </a:lnTo>
                  <a:lnTo>
                    <a:pt x="21" y="48"/>
                  </a:lnTo>
                  <a:lnTo>
                    <a:pt x="29" y="40"/>
                  </a:lnTo>
                  <a:lnTo>
                    <a:pt x="42" y="52"/>
                  </a:lnTo>
                  <a:lnTo>
                    <a:pt x="42" y="52"/>
                  </a:lnTo>
                  <a:lnTo>
                    <a:pt x="48" y="45"/>
                  </a:lnTo>
                  <a:lnTo>
                    <a:pt x="56" y="38"/>
                  </a:lnTo>
                  <a:lnTo>
                    <a:pt x="63" y="34"/>
                  </a:lnTo>
                  <a:lnTo>
                    <a:pt x="72" y="29"/>
                  </a:lnTo>
                  <a:lnTo>
                    <a:pt x="63" y="12"/>
                  </a:lnTo>
                  <a:lnTo>
                    <a:pt x="63" y="12"/>
                  </a:lnTo>
                  <a:lnTo>
                    <a:pt x="74" y="8"/>
                  </a:lnTo>
                  <a:lnTo>
                    <a:pt x="85" y="4"/>
                  </a:lnTo>
                  <a:lnTo>
                    <a:pt x="97" y="1"/>
                  </a:lnTo>
                  <a:lnTo>
                    <a:pt x="108" y="0"/>
                  </a:lnTo>
                  <a:lnTo>
                    <a:pt x="109" y="19"/>
                  </a:lnTo>
                  <a:lnTo>
                    <a:pt x="109" y="19"/>
                  </a:lnTo>
                  <a:lnTo>
                    <a:pt x="115" y="19"/>
                  </a:lnTo>
                  <a:lnTo>
                    <a:pt x="115" y="68"/>
                  </a:lnTo>
                  <a:lnTo>
                    <a:pt x="115" y="68"/>
                  </a:lnTo>
                  <a:lnTo>
                    <a:pt x="108" y="69"/>
                  </a:lnTo>
                  <a:lnTo>
                    <a:pt x="102" y="71"/>
                  </a:lnTo>
                  <a:lnTo>
                    <a:pt x="94" y="73"/>
                  </a:lnTo>
                  <a:lnTo>
                    <a:pt x="88" y="77"/>
                  </a:lnTo>
                  <a:lnTo>
                    <a:pt x="83" y="82"/>
                  </a:lnTo>
                  <a:lnTo>
                    <a:pt x="78" y="88"/>
                  </a:lnTo>
                  <a:lnTo>
                    <a:pt x="74" y="94"/>
                  </a:lnTo>
                  <a:lnTo>
                    <a:pt x="71" y="100"/>
                  </a:lnTo>
                  <a:lnTo>
                    <a:pt x="71" y="100"/>
                  </a:lnTo>
                  <a:lnTo>
                    <a:pt x="68" y="110"/>
                  </a:lnTo>
                  <a:lnTo>
                    <a:pt x="68" y="120"/>
                  </a:lnTo>
                  <a:lnTo>
                    <a:pt x="71" y="129"/>
                  </a:lnTo>
                  <a:lnTo>
                    <a:pt x="73" y="137"/>
                  </a:lnTo>
                  <a:lnTo>
                    <a:pt x="78" y="145"/>
                  </a:lnTo>
                  <a:lnTo>
                    <a:pt x="84" y="151"/>
                  </a:lnTo>
                  <a:lnTo>
                    <a:pt x="92" y="157"/>
                  </a:lnTo>
                  <a:lnTo>
                    <a:pt x="100" y="161"/>
                  </a:lnTo>
                  <a:lnTo>
                    <a:pt x="100" y="161"/>
                  </a:lnTo>
                  <a:lnTo>
                    <a:pt x="108" y="162"/>
                  </a:lnTo>
                  <a:lnTo>
                    <a:pt x="115" y="163"/>
                  </a:lnTo>
                  <a:lnTo>
                    <a:pt x="115" y="213"/>
                  </a:lnTo>
                  <a:lnTo>
                    <a:pt x="115" y="213"/>
                  </a:lnTo>
                  <a:lnTo>
                    <a:pt x="100" y="212"/>
                  </a:lnTo>
                  <a:lnTo>
                    <a:pt x="84" y="208"/>
                  </a:lnTo>
                  <a:lnTo>
                    <a:pt x="79" y="226"/>
                  </a:lnTo>
                  <a:lnTo>
                    <a:pt x="79" y="226"/>
                  </a:lnTo>
                  <a:lnTo>
                    <a:pt x="68" y="221"/>
                  </a:lnTo>
                  <a:lnTo>
                    <a:pt x="58" y="216"/>
                  </a:lnTo>
                  <a:lnTo>
                    <a:pt x="48" y="210"/>
                  </a:lnTo>
                  <a:lnTo>
                    <a:pt x="40" y="203"/>
                  </a:lnTo>
                  <a:lnTo>
                    <a:pt x="52" y="189"/>
                  </a:lnTo>
                  <a:lnTo>
                    <a:pt x="52" y="189"/>
                  </a:lnTo>
                  <a:lnTo>
                    <a:pt x="45" y="183"/>
                  </a:lnTo>
                  <a:lnTo>
                    <a:pt x="38" y="176"/>
                  </a:lnTo>
                  <a:lnTo>
                    <a:pt x="34" y="168"/>
                  </a:lnTo>
                  <a:lnTo>
                    <a:pt x="29" y="160"/>
                  </a:lnTo>
                  <a:lnTo>
                    <a:pt x="29" y="16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15"/>
            <p:cNvSpPr>
              <a:spLocks noEditPoints="1"/>
            </p:cNvSpPr>
            <p:nvPr/>
          </p:nvSpPr>
          <p:spPr bwMode="auto">
            <a:xfrm>
              <a:off x="3228955" y="2589225"/>
              <a:ext cx="190500" cy="190500"/>
            </a:xfrm>
            <a:custGeom>
              <a:avLst/>
              <a:gdLst/>
              <a:ahLst/>
              <a:cxnLst>
                <a:cxn ang="0">
                  <a:pos x="131" y="0"/>
                </a:cxn>
                <a:cxn ang="0">
                  <a:pos x="170" y="10"/>
                </a:cxn>
                <a:cxn ang="0">
                  <a:pos x="163" y="47"/>
                </a:cxn>
                <a:cxn ang="0">
                  <a:pos x="186" y="65"/>
                </a:cxn>
                <a:cxn ang="0">
                  <a:pos x="222" y="53"/>
                </a:cxn>
                <a:cxn ang="0">
                  <a:pos x="234" y="76"/>
                </a:cxn>
                <a:cxn ang="0">
                  <a:pos x="204" y="107"/>
                </a:cxn>
                <a:cxn ang="0">
                  <a:pos x="205" y="127"/>
                </a:cxn>
                <a:cxn ang="0">
                  <a:pos x="236" y="157"/>
                </a:cxn>
                <a:cxn ang="0">
                  <a:pos x="225" y="180"/>
                </a:cxn>
                <a:cxn ang="0">
                  <a:pos x="182" y="178"/>
                </a:cxn>
                <a:cxn ang="0">
                  <a:pos x="168" y="190"/>
                </a:cxn>
                <a:cxn ang="0">
                  <a:pos x="151" y="199"/>
                </a:cxn>
                <a:cxn ang="0">
                  <a:pos x="154" y="236"/>
                </a:cxn>
                <a:cxn ang="0">
                  <a:pos x="121" y="240"/>
                </a:cxn>
                <a:cxn ang="0">
                  <a:pos x="134" y="189"/>
                </a:cxn>
                <a:cxn ang="0">
                  <a:pos x="158" y="179"/>
                </a:cxn>
                <a:cxn ang="0">
                  <a:pos x="184" y="148"/>
                </a:cxn>
                <a:cxn ang="0">
                  <a:pos x="191" y="109"/>
                </a:cxn>
                <a:cxn ang="0">
                  <a:pos x="182" y="85"/>
                </a:cxn>
                <a:cxn ang="0">
                  <a:pos x="160" y="62"/>
                </a:cxn>
                <a:cxn ang="0">
                  <a:pos x="131" y="50"/>
                </a:cxn>
                <a:cxn ang="0">
                  <a:pos x="121" y="34"/>
                </a:cxn>
                <a:cxn ang="0">
                  <a:pos x="121" y="240"/>
                </a:cxn>
                <a:cxn ang="0">
                  <a:pos x="114" y="204"/>
                </a:cxn>
                <a:cxn ang="0">
                  <a:pos x="95" y="200"/>
                </a:cxn>
                <a:cxn ang="0">
                  <a:pos x="60" y="224"/>
                </a:cxn>
                <a:cxn ang="0">
                  <a:pos x="39" y="208"/>
                </a:cxn>
                <a:cxn ang="0">
                  <a:pos x="51" y="167"/>
                </a:cxn>
                <a:cxn ang="0">
                  <a:pos x="42" y="149"/>
                </a:cxn>
                <a:cxn ang="0">
                  <a:pos x="37" y="131"/>
                </a:cxn>
                <a:cxn ang="0">
                  <a:pos x="0" y="122"/>
                </a:cxn>
                <a:cxn ang="0">
                  <a:pos x="6" y="83"/>
                </a:cxn>
                <a:cxn ang="0">
                  <a:pos x="43" y="85"/>
                </a:cxn>
                <a:cxn ang="0">
                  <a:pos x="60" y="62"/>
                </a:cxn>
                <a:cxn ang="0">
                  <a:pos x="42" y="27"/>
                </a:cxn>
                <a:cxn ang="0">
                  <a:pos x="78" y="7"/>
                </a:cxn>
                <a:cxn ang="0">
                  <a:pos x="105" y="37"/>
                </a:cxn>
                <a:cxn ang="0">
                  <a:pos x="121" y="49"/>
                </a:cxn>
                <a:cxn ang="0">
                  <a:pos x="95" y="54"/>
                </a:cxn>
                <a:cxn ang="0">
                  <a:pos x="63" y="79"/>
                </a:cxn>
                <a:cxn ang="0">
                  <a:pos x="51" y="117"/>
                </a:cxn>
                <a:cxn ang="0">
                  <a:pos x="55" y="144"/>
                </a:cxn>
                <a:cxn ang="0">
                  <a:pos x="73" y="172"/>
                </a:cxn>
                <a:cxn ang="0">
                  <a:pos x="100" y="186"/>
                </a:cxn>
                <a:cxn ang="0">
                  <a:pos x="121" y="240"/>
                </a:cxn>
              </a:cxnLst>
              <a:rect l="0" t="0" r="r" b="b"/>
              <a:pathLst>
                <a:path w="240" h="240">
                  <a:moveTo>
                    <a:pt x="128" y="36"/>
                  </a:moveTo>
                  <a:lnTo>
                    <a:pt x="131" y="0"/>
                  </a:lnTo>
                  <a:lnTo>
                    <a:pt x="131" y="0"/>
                  </a:lnTo>
                  <a:lnTo>
                    <a:pt x="145" y="1"/>
                  </a:lnTo>
                  <a:lnTo>
                    <a:pt x="157" y="5"/>
                  </a:lnTo>
                  <a:lnTo>
                    <a:pt x="170" y="10"/>
                  </a:lnTo>
                  <a:lnTo>
                    <a:pt x="182" y="16"/>
                  </a:lnTo>
                  <a:lnTo>
                    <a:pt x="163" y="47"/>
                  </a:lnTo>
                  <a:lnTo>
                    <a:pt x="163" y="47"/>
                  </a:lnTo>
                  <a:lnTo>
                    <a:pt x="172" y="52"/>
                  </a:lnTo>
                  <a:lnTo>
                    <a:pt x="178" y="58"/>
                  </a:lnTo>
                  <a:lnTo>
                    <a:pt x="186" y="65"/>
                  </a:lnTo>
                  <a:lnTo>
                    <a:pt x="191" y="73"/>
                  </a:lnTo>
                  <a:lnTo>
                    <a:pt x="222" y="53"/>
                  </a:lnTo>
                  <a:lnTo>
                    <a:pt x="222" y="53"/>
                  </a:lnTo>
                  <a:lnTo>
                    <a:pt x="228" y="64"/>
                  </a:lnTo>
                  <a:lnTo>
                    <a:pt x="234" y="76"/>
                  </a:lnTo>
                  <a:lnTo>
                    <a:pt x="234" y="76"/>
                  </a:lnTo>
                  <a:lnTo>
                    <a:pt x="238" y="90"/>
                  </a:lnTo>
                  <a:lnTo>
                    <a:pt x="240" y="102"/>
                  </a:lnTo>
                  <a:lnTo>
                    <a:pt x="204" y="107"/>
                  </a:lnTo>
                  <a:lnTo>
                    <a:pt x="204" y="107"/>
                  </a:lnTo>
                  <a:lnTo>
                    <a:pt x="205" y="117"/>
                  </a:lnTo>
                  <a:lnTo>
                    <a:pt x="205" y="127"/>
                  </a:lnTo>
                  <a:lnTo>
                    <a:pt x="204" y="136"/>
                  </a:lnTo>
                  <a:lnTo>
                    <a:pt x="202" y="146"/>
                  </a:lnTo>
                  <a:lnTo>
                    <a:pt x="236" y="157"/>
                  </a:lnTo>
                  <a:lnTo>
                    <a:pt x="236" y="157"/>
                  </a:lnTo>
                  <a:lnTo>
                    <a:pt x="231" y="169"/>
                  </a:lnTo>
                  <a:lnTo>
                    <a:pt x="225" y="180"/>
                  </a:lnTo>
                  <a:lnTo>
                    <a:pt x="218" y="193"/>
                  </a:lnTo>
                  <a:lnTo>
                    <a:pt x="208" y="203"/>
                  </a:lnTo>
                  <a:lnTo>
                    <a:pt x="182" y="178"/>
                  </a:lnTo>
                  <a:lnTo>
                    <a:pt x="182" y="178"/>
                  </a:lnTo>
                  <a:lnTo>
                    <a:pt x="176" y="184"/>
                  </a:lnTo>
                  <a:lnTo>
                    <a:pt x="168" y="190"/>
                  </a:lnTo>
                  <a:lnTo>
                    <a:pt x="160" y="195"/>
                  </a:lnTo>
                  <a:lnTo>
                    <a:pt x="151" y="199"/>
                  </a:lnTo>
                  <a:lnTo>
                    <a:pt x="151" y="199"/>
                  </a:lnTo>
                  <a:lnTo>
                    <a:pt x="163" y="232"/>
                  </a:lnTo>
                  <a:lnTo>
                    <a:pt x="163" y="232"/>
                  </a:lnTo>
                  <a:lnTo>
                    <a:pt x="154" y="236"/>
                  </a:lnTo>
                  <a:lnTo>
                    <a:pt x="142" y="238"/>
                  </a:lnTo>
                  <a:lnTo>
                    <a:pt x="131" y="240"/>
                  </a:lnTo>
                  <a:lnTo>
                    <a:pt x="121" y="240"/>
                  </a:lnTo>
                  <a:lnTo>
                    <a:pt x="121" y="190"/>
                  </a:lnTo>
                  <a:lnTo>
                    <a:pt x="121" y="190"/>
                  </a:lnTo>
                  <a:lnTo>
                    <a:pt x="134" y="189"/>
                  </a:lnTo>
                  <a:lnTo>
                    <a:pt x="146" y="185"/>
                  </a:lnTo>
                  <a:lnTo>
                    <a:pt x="146" y="185"/>
                  </a:lnTo>
                  <a:lnTo>
                    <a:pt x="158" y="179"/>
                  </a:lnTo>
                  <a:lnTo>
                    <a:pt x="170" y="170"/>
                  </a:lnTo>
                  <a:lnTo>
                    <a:pt x="178" y="161"/>
                  </a:lnTo>
                  <a:lnTo>
                    <a:pt x="184" y="148"/>
                  </a:lnTo>
                  <a:lnTo>
                    <a:pt x="189" y="136"/>
                  </a:lnTo>
                  <a:lnTo>
                    <a:pt x="191" y="122"/>
                  </a:lnTo>
                  <a:lnTo>
                    <a:pt x="191" y="109"/>
                  </a:lnTo>
                  <a:lnTo>
                    <a:pt x="187" y="95"/>
                  </a:lnTo>
                  <a:lnTo>
                    <a:pt x="187" y="95"/>
                  </a:lnTo>
                  <a:lnTo>
                    <a:pt x="182" y="85"/>
                  </a:lnTo>
                  <a:lnTo>
                    <a:pt x="176" y="75"/>
                  </a:lnTo>
                  <a:lnTo>
                    <a:pt x="168" y="68"/>
                  </a:lnTo>
                  <a:lnTo>
                    <a:pt x="160" y="62"/>
                  </a:lnTo>
                  <a:lnTo>
                    <a:pt x="151" y="57"/>
                  </a:lnTo>
                  <a:lnTo>
                    <a:pt x="141" y="53"/>
                  </a:lnTo>
                  <a:lnTo>
                    <a:pt x="131" y="50"/>
                  </a:lnTo>
                  <a:lnTo>
                    <a:pt x="121" y="49"/>
                  </a:lnTo>
                  <a:lnTo>
                    <a:pt x="121" y="34"/>
                  </a:lnTo>
                  <a:lnTo>
                    <a:pt x="121" y="34"/>
                  </a:lnTo>
                  <a:lnTo>
                    <a:pt x="128" y="36"/>
                  </a:lnTo>
                  <a:lnTo>
                    <a:pt x="128" y="36"/>
                  </a:lnTo>
                  <a:close/>
                  <a:moveTo>
                    <a:pt x="121" y="240"/>
                  </a:moveTo>
                  <a:lnTo>
                    <a:pt x="121" y="240"/>
                  </a:lnTo>
                  <a:lnTo>
                    <a:pt x="110" y="240"/>
                  </a:lnTo>
                  <a:lnTo>
                    <a:pt x="114" y="204"/>
                  </a:lnTo>
                  <a:lnTo>
                    <a:pt x="114" y="204"/>
                  </a:lnTo>
                  <a:lnTo>
                    <a:pt x="104" y="203"/>
                  </a:lnTo>
                  <a:lnTo>
                    <a:pt x="95" y="200"/>
                  </a:lnTo>
                  <a:lnTo>
                    <a:pt x="87" y="196"/>
                  </a:lnTo>
                  <a:lnTo>
                    <a:pt x="78" y="193"/>
                  </a:lnTo>
                  <a:lnTo>
                    <a:pt x="60" y="224"/>
                  </a:lnTo>
                  <a:lnTo>
                    <a:pt x="60" y="224"/>
                  </a:lnTo>
                  <a:lnTo>
                    <a:pt x="48" y="216"/>
                  </a:lnTo>
                  <a:lnTo>
                    <a:pt x="39" y="208"/>
                  </a:lnTo>
                  <a:lnTo>
                    <a:pt x="29" y="198"/>
                  </a:lnTo>
                  <a:lnTo>
                    <a:pt x="20" y="186"/>
                  </a:lnTo>
                  <a:lnTo>
                    <a:pt x="51" y="167"/>
                  </a:lnTo>
                  <a:lnTo>
                    <a:pt x="51" y="167"/>
                  </a:lnTo>
                  <a:lnTo>
                    <a:pt x="46" y="158"/>
                  </a:lnTo>
                  <a:lnTo>
                    <a:pt x="42" y="149"/>
                  </a:lnTo>
                  <a:lnTo>
                    <a:pt x="42" y="149"/>
                  </a:lnTo>
                  <a:lnTo>
                    <a:pt x="39" y="141"/>
                  </a:lnTo>
                  <a:lnTo>
                    <a:pt x="37" y="131"/>
                  </a:lnTo>
                  <a:lnTo>
                    <a:pt x="1" y="137"/>
                  </a:lnTo>
                  <a:lnTo>
                    <a:pt x="1" y="137"/>
                  </a:lnTo>
                  <a:lnTo>
                    <a:pt x="0" y="122"/>
                  </a:lnTo>
                  <a:lnTo>
                    <a:pt x="0" y="109"/>
                  </a:lnTo>
                  <a:lnTo>
                    <a:pt x="3" y="96"/>
                  </a:lnTo>
                  <a:lnTo>
                    <a:pt x="6" y="83"/>
                  </a:lnTo>
                  <a:lnTo>
                    <a:pt x="40" y="94"/>
                  </a:lnTo>
                  <a:lnTo>
                    <a:pt x="40" y="94"/>
                  </a:lnTo>
                  <a:lnTo>
                    <a:pt x="43" y="85"/>
                  </a:lnTo>
                  <a:lnTo>
                    <a:pt x="48" y="76"/>
                  </a:lnTo>
                  <a:lnTo>
                    <a:pt x="53" y="69"/>
                  </a:lnTo>
                  <a:lnTo>
                    <a:pt x="60" y="62"/>
                  </a:lnTo>
                  <a:lnTo>
                    <a:pt x="34" y="37"/>
                  </a:lnTo>
                  <a:lnTo>
                    <a:pt x="34" y="37"/>
                  </a:lnTo>
                  <a:lnTo>
                    <a:pt x="42" y="27"/>
                  </a:lnTo>
                  <a:lnTo>
                    <a:pt x="53" y="20"/>
                  </a:lnTo>
                  <a:lnTo>
                    <a:pt x="64" y="12"/>
                  </a:lnTo>
                  <a:lnTo>
                    <a:pt x="78" y="7"/>
                  </a:lnTo>
                  <a:lnTo>
                    <a:pt x="90" y="41"/>
                  </a:lnTo>
                  <a:lnTo>
                    <a:pt x="90" y="41"/>
                  </a:lnTo>
                  <a:lnTo>
                    <a:pt x="105" y="37"/>
                  </a:lnTo>
                  <a:lnTo>
                    <a:pt x="121" y="34"/>
                  </a:lnTo>
                  <a:lnTo>
                    <a:pt x="121" y="49"/>
                  </a:lnTo>
                  <a:lnTo>
                    <a:pt x="121" y="49"/>
                  </a:lnTo>
                  <a:lnTo>
                    <a:pt x="108" y="50"/>
                  </a:lnTo>
                  <a:lnTo>
                    <a:pt x="95" y="54"/>
                  </a:lnTo>
                  <a:lnTo>
                    <a:pt x="95" y="54"/>
                  </a:lnTo>
                  <a:lnTo>
                    <a:pt x="83" y="60"/>
                  </a:lnTo>
                  <a:lnTo>
                    <a:pt x="72" y="69"/>
                  </a:lnTo>
                  <a:lnTo>
                    <a:pt x="63" y="79"/>
                  </a:lnTo>
                  <a:lnTo>
                    <a:pt x="57" y="91"/>
                  </a:lnTo>
                  <a:lnTo>
                    <a:pt x="52" y="104"/>
                  </a:lnTo>
                  <a:lnTo>
                    <a:pt x="51" y="117"/>
                  </a:lnTo>
                  <a:lnTo>
                    <a:pt x="51" y="131"/>
                  </a:lnTo>
                  <a:lnTo>
                    <a:pt x="55" y="144"/>
                  </a:lnTo>
                  <a:lnTo>
                    <a:pt x="55" y="144"/>
                  </a:lnTo>
                  <a:lnTo>
                    <a:pt x="60" y="154"/>
                  </a:lnTo>
                  <a:lnTo>
                    <a:pt x="66" y="163"/>
                  </a:lnTo>
                  <a:lnTo>
                    <a:pt x="73" y="172"/>
                  </a:lnTo>
                  <a:lnTo>
                    <a:pt x="82" y="178"/>
                  </a:lnTo>
                  <a:lnTo>
                    <a:pt x="90" y="183"/>
                  </a:lnTo>
                  <a:lnTo>
                    <a:pt x="100" y="186"/>
                  </a:lnTo>
                  <a:lnTo>
                    <a:pt x="110" y="189"/>
                  </a:lnTo>
                  <a:lnTo>
                    <a:pt x="121" y="190"/>
                  </a:lnTo>
                  <a:lnTo>
                    <a:pt x="121" y="2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1539288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kumimoji="1" lang="zh-CN" altLang="en-US"/>
          </a:p>
        </p:txBody>
      </p:sp>
    </p:spTree>
    <p:extLst>
      <p:ext uri="{BB962C8B-B14F-4D97-AF65-F5344CB8AC3E}">
        <p14:creationId xmlns:p14="http://schemas.microsoft.com/office/powerpoint/2010/main" val="20656895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endParaRPr kumimoji="1" lang="zh-CN" altLang="en-US"/>
          </a:p>
        </p:txBody>
      </p:sp>
    </p:spTree>
    <p:extLst>
      <p:ext uri="{BB962C8B-B14F-4D97-AF65-F5344CB8AC3E}">
        <p14:creationId xmlns:p14="http://schemas.microsoft.com/office/powerpoint/2010/main" val="6571963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kumimoji="1" lang="zh-CN" altLang="en-US"/>
          </a:p>
        </p:txBody>
      </p:sp>
      <p:sp>
        <p:nvSpPr>
          <p:cNvPr id="3" name="文本占位符 2"/>
          <p:cNvSpPr>
            <a:spLocks noGrp="1"/>
          </p:cNvSpPr>
          <p:nvPr>
            <p:ph type="body" idx="1"/>
          </p:nvPr>
        </p:nvSpPr>
        <p:spPr/>
        <p:txBody>
          <a:bodyPr/>
          <a:lstStyle/>
          <a:p>
            <a:endParaRPr kumimoji="1" lang="zh-CN" altLang="en-US"/>
          </a:p>
        </p:txBody>
      </p:sp>
    </p:spTree>
    <p:extLst>
      <p:ext uri="{BB962C8B-B14F-4D97-AF65-F5344CB8AC3E}">
        <p14:creationId xmlns:p14="http://schemas.microsoft.com/office/powerpoint/2010/main" val="205502874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主题">
  <a:themeElements>
    <a:clrScheme name="自定义 2">
      <a:dk1>
        <a:srgbClr val="000000"/>
      </a:dk1>
      <a:lt1>
        <a:srgbClr val="FFFFFF"/>
      </a:lt1>
      <a:dk2>
        <a:srgbClr val="212121"/>
      </a:dk2>
      <a:lt2>
        <a:srgbClr val="CDD4D7"/>
      </a:lt2>
      <a:accent1>
        <a:srgbClr val="1D86CD"/>
      </a:accent1>
      <a:accent2>
        <a:srgbClr val="032367"/>
      </a:accent2>
      <a:accent3>
        <a:srgbClr val="0A4E9D"/>
      </a:accent3>
      <a:accent4>
        <a:srgbClr val="0E73C7"/>
      </a:accent4>
      <a:accent5>
        <a:srgbClr val="767676"/>
      </a:accent5>
      <a:accent6>
        <a:srgbClr val="4C97C6"/>
      </a:accent6>
      <a:hlink>
        <a:srgbClr val="012569"/>
      </a:hlink>
      <a:folHlink>
        <a:srgbClr val="BFC1C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cstate="print"/>
          <a:stretch>
            <a:fillRect/>
          </a:stretch>
        </a:blipFill>
        <a:ln w="50800">
          <a:solidFill>
            <a:schemeClr val="bg1"/>
          </a:solidFill>
        </a:ln>
      </a:spPr>
      <a:bodyPr rtlCol="0" anchor="ctr"/>
      <a:lstStyle>
        <a:defPPr algn="ctr">
          <a:defRPr sz="1500"/>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818</TotalTime>
  <Words>523</Words>
  <Application>Microsoft Macintosh PowerPoint</Application>
  <PresentationFormat>全屏显示(16:9)</PresentationFormat>
  <Paragraphs>37</Paragraphs>
  <Slides>11</Slides>
  <Notes>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11</vt:i4>
      </vt:variant>
    </vt:vector>
  </HeadingPairs>
  <TitlesOfParts>
    <vt:vector size="18" baseType="lpstr">
      <vt:lpstr>Calibri</vt:lpstr>
      <vt:lpstr>DengXian</vt:lpstr>
      <vt:lpstr>Microsoft YaHei Bold</vt:lpstr>
      <vt:lpstr>黑体</vt:lpstr>
      <vt:lpstr>宋体</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aone</Company>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chin zheng</dc:creator>
  <cp:lastModifiedBy>office365</cp:lastModifiedBy>
  <cp:revision>77</cp:revision>
  <dcterms:created xsi:type="dcterms:W3CDTF">2016-04-22T07:49:30Z</dcterms:created>
  <dcterms:modified xsi:type="dcterms:W3CDTF">2017-11-22T11:40:22Z</dcterms:modified>
</cp:coreProperties>
</file>