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E6E6"/>
    <a:srgbClr val="FDFDFD"/>
    <a:srgbClr val="83F996"/>
    <a:srgbClr val="3B4043"/>
    <a:srgbClr val="B8B8B9"/>
    <a:srgbClr val="E6ECF0"/>
    <a:srgbClr val="B12A2A"/>
    <a:srgbClr val="99FF99"/>
    <a:srgbClr val="3AF6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C383C8-2F20-4512-B7D8-0609F525201B}" type="doc">
      <dgm:prSet loTypeId="urn:microsoft.com/office/officeart/2005/8/layout/lProcess2" loCatId="relationship" qsTypeId="urn:microsoft.com/office/officeart/2005/8/quickstyle/simple1" qsCatId="simple" csTypeId="urn:microsoft.com/office/officeart/2005/8/colors/accent6_4" csCatId="accent6" phldr="1"/>
      <dgm:spPr/>
      <dgm:t>
        <a:bodyPr/>
        <a:lstStyle/>
        <a:p>
          <a:endParaRPr lang="zh-CN" altLang="en-US"/>
        </a:p>
      </dgm:t>
    </dgm:pt>
    <dgm:pt modelId="{969411BF-2372-49CE-9263-B5928BD04FAF}">
      <dgm:prSet custT="1"/>
      <dgm:spPr>
        <a:solidFill>
          <a:srgbClr val="B12A2A"/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线路带宽不足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7AB80D2-91E2-40AA-AA00-AB2AB6BDA0B7}" type="parTrans" cxnId="{3EFE85DE-149B-41E6-AE9E-D699FC756047}">
      <dgm:prSet/>
      <dgm:spPr>
        <a:solidFill>
          <a:srgbClr val="00B0F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endParaRPr lang="zh-CN" altLang="en-US"/>
        </a:p>
      </dgm:t>
    </dgm:pt>
    <dgm:pt modelId="{E9CB5DD9-8C6A-4246-9C77-5F835A4F12F6}" type="sibTrans" cxnId="{3EFE85DE-149B-41E6-AE9E-D699FC756047}">
      <dgm:prSet/>
      <dgm:sp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endParaRPr lang="zh-CN" altLang="en-US"/>
        </a:p>
      </dgm:t>
    </dgm:pt>
    <dgm:pt modelId="{D9607ED7-90CD-43E1-9403-DBF7BD40C961}">
      <dgm:prSet custT="1"/>
      <dgm:spPr>
        <a:solidFill>
          <a:schemeClr val="bg2">
            <a:alpha val="67000"/>
          </a:scheme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r>
            <a:rPr lang="zh-CN" altLang="en-US" sz="2800" b="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外网问题</a:t>
          </a:r>
          <a:endParaRPr lang="zh-CN" altLang="en-US" sz="2800" b="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6CAF92C-6180-4921-B33D-75F8D63821B9}" type="parTrans" cxnId="{8B8015F0-58DA-4EF1-B732-7C16C048328D}">
      <dgm:prSet/>
      <dgm:spPr/>
      <dgm:t>
        <a:bodyPr/>
        <a:lstStyle/>
        <a:p>
          <a:endParaRPr lang="zh-CN" altLang="en-US"/>
        </a:p>
      </dgm:t>
    </dgm:pt>
    <dgm:pt modelId="{81B0F29A-E1CE-400D-AF46-21F8B9C30BD5}" type="sibTrans" cxnId="{8B8015F0-58DA-4EF1-B732-7C16C048328D}">
      <dgm:prSet/>
      <dgm:spPr/>
      <dgm:t>
        <a:bodyPr/>
        <a:lstStyle/>
        <a:p>
          <a:endParaRPr lang="zh-CN" altLang="en-US"/>
        </a:p>
      </dgm:t>
    </dgm:pt>
    <dgm:pt modelId="{A7DA085C-D5EA-4376-ABEF-EF6429306A6D}">
      <dgm:prSet custT="1"/>
      <dgm:spPr>
        <a:solidFill>
          <a:srgbClr val="B12A2A"/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线路不稳定 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E99E0532-C154-4F7E-8943-2B32794D6D5B}" type="parTrans" cxnId="{88F4EBD8-12DC-4758-8E5E-94D5CC4C9BB2}">
      <dgm:prSet/>
      <dgm:spPr>
        <a:solidFill>
          <a:srgbClr val="00B0F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endParaRPr lang="zh-CN" altLang="en-US"/>
        </a:p>
      </dgm:t>
    </dgm:pt>
    <dgm:pt modelId="{DFF40C71-0D6E-460F-8FA4-C04A6BFD4279}" type="sibTrans" cxnId="{88F4EBD8-12DC-4758-8E5E-94D5CC4C9BB2}">
      <dgm:prSet/>
      <dgm:sp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endParaRPr lang="zh-CN" altLang="en-US"/>
        </a:p>
      </dgm:t>
    </dgm:pt>
    <dgm:pt modelId="{205EE9FF-D6C6-400B-BF6B-EF3887F7A2A3}">
      <dgm:prSet custT="1"/>
      <dgm:spPr>
        <a:solidFill>
          <a:srgbClr val="B12A2A"/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设备受攻击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7F914A8-20E5-4812-B272-28E7CFBC3807}" type="parTrans" cxnId="{D467F48D-7568-4EC3-BBEA-3601A6BE55C3}">
      <dgm:prSet/>
      <dgm:spPr>
        <a:solidFill>
          <a:srgbClr val="00B0F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endParaRPr lang="zh-CN" altLang="en-US"/>
        </a:p>
      </dgm:t>
    </dgm:pt>
    <dgm:pt modelId="{803F3AA1-97D8-4892-92EB-AFE7D5691D00}" type="sibTrans" cxnId="{D467F48D-7568-4EC3-BBEA-3601A6BE55C3}">
      <dgm:prSet/>
      <dgm:sp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endParaRPr lang="zh-CN" altLang="en-US"/>
        </a:p>
      </dgm:t>
    </dgm:pt>
    <dgm:pt modelId="{F5CCEDE9-7601-43DB-8693-DB5CDF4B92C6}">
      <dgm:prSet custT="1"/>
      <dgm:spPr>
        <a:solidFill>
          <a:schemeClr val="bg2">
            <a:alpha val="67000"/>
          </a:scheme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r>
            <a:rPr lang="zh-CN" altLang="en-US" sz="2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设备问题</a:t>
          </a:r>
          <a:endParaRPr lang="zh-CN" altLang="en-US" sz="2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65585A8-80C8-4E0D-B37E-94E3D58628A0}" type="parTrans" cxnId="{4BA02A26-535B-4F85-BA61-4D05EA17B48E}">
      <dgm:prSet/>
      <dgm:spPr/>
      <dgm:t>
        <a:bodyPr/>
        <a:lstStyle/>
        <a:p>
          <a:endParaRPr lang="zh-CN" altLang="en-US"/>
        </a:p>
      </dgm:t>
    </dgm:pt>
    <dgm:pt modelId="{C196EE76-8A90-4A1E-A3AA-0F7B0D272645}" type="sibTrans" cxnId="{4BA02A26-535B-4F85-BA61-4D05EA17B48E}">
      <dgm:prSet/>
      <dgm:spPr/>
      <dgm:t>
        <a:bodyPr/>
        <a:lstStyle/>
        <a:p>
          <a:endParaRPr lang="zh-CN" altLang="en-US"/>
        </a:p>
      </dgm:t>
    </dgm:pt>
    <dgm:pt modelId="{F704B725-CA03-4225-B16F-8B7A1BDE72E2}">
      <dgm:prSet custT="1"/>
      <dgm:spPr>
        <a:solidFill>
          <a:srgbClr val="C0000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查看识别问题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0405D23-6933-4F42-954D-39DBEC01EFA3}" type="parTrans" cxnId="{EF5E8180-2A86-4AE4-A0AD-C2F2DD23F3FA}">
      <dgm:prSet/>
      <dgm:spPr/>
      <dgm:t>
        <a:bodyPr/>
        <a:lstStyle/>
        <a:p>
          <a:endParaRPr lang="zh-CN" altLang="en-US"/>
        </a:p>
      </dgm:t>
    </dgm:pt>
    <dgm:pt modelId="{7CB0BB0A-51B0-4291-A8BB-EDEC5199D4EB}" type="sibTrans" cxnId="{EF5E8180-2A86-4AE4-A0AD-C2F2DD23F3FA}">
      <dgm:prSet/>
      <dgm:spPr/>
      <dgm:t>
        <a:bodyPr/>
        <a:lstStyle/>
        <a:p>
          <a:endParaRPr lang="zh-CN" altLang="en-US"/>
        </a:p>
      </dgm:t>
    </dgm:pt>
    <dgm:pt modelId="{B83CF2E2-AE50-4C6D-9C60-66982A2C5E97}">
      <dgm:prSet custT="1"/>
      <dgm:spPr>
        <a:solidFill>
          <a:srgbClr val="E7E6E6">
            <a:alpha val="67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r>
            <a:rPr lang="zh-CN" altLang="en-US" sz="2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内网问题</a:t>
          </a:r>
          <a:endParaRPr lang="zh-CN" altLang="en-US" sz="2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426617E-21F8-4197-95C5-751CF2E50227}" type="parTrans" cxnId="{C9B08353-3CFA-4776-9AC7-231DCBF7A4D5}">
      <dgm:prSet/>
      <dgm:spPr/>
      <dgm:t>
        <a:bodyPr/>
        <a:lstStyle/>
        <a:p>
          <a:endParaRPr lang="zh-CN" altLang="en-US"/>
        </a:p>
      </dgm:t>
    </dgm:pt>
    <dgm:pt modelId="{A244DA85-9FE2-4C11-A09B-A4380829853F}" type="sibTrans" cxnId="{C9B08353-3CFA-4776-9AC7-231DCBF7A4D5}">
      <dgm:prSet/>
      <dgm:spPr/>
      <dgm:t>
        <a:bodyPr/>
        <a:lstStyle/>
        <a:p>
          <a:endParaRPr lang="zh-CN" altLang="en-US"/>
        </a:p>
      </dgm:t>
    </dgm:pt>
    <dgm:pt modelId="{BFD1FDE8-8052-490C-AE21-BAEDF8C6F5C8}">
      <dgm:prSet custT="1"/>
      <dgm:spPr>
        <a:solidFill>
          <a:srgbClr val="C0000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环境中存在攻击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757C6B1-615C-453C-B937-BC7E0F84D326}" type="parTrans" cxnId="{B44C5486-AE27-428F-8D54-CB23F0932F17}">
      <dgm:prSet/>
      <dgm:spPr/>
      <dgm:t>
        <a:bodyPr/>
        <a:lstStyle/>
        <a:p>
          <a:endParaRPr lang="zh-CN" altLang="en-US"/>
        </a:p>
      </dgm:t>
    </dgm:pt>
    <dgm:pt modelId="{52073E5C-EC20-461E-A84A-0C0C5DA6D845}" type="sibTrans" cxnId="{B44C5486-AE27-428F-8D54-CB23F0932F17}">
      <dgm:prSet/>
      <dgm:spPr/>
      <dgm:t>
        <a:bodyPr/>
        <a:lstStyle/>
        <a:p>
          <a:endParaRPr lang="zh-CN" altLang="en-US"/>
        </a:p>
      </dgm:t>
    </dgm:pt>
    <dgm:pt modelId="{D32D7D94-A84A-4D8E-A86F-9FF56A29690A}">
      <dgm:prSet custT="1"/>
      <dgm:spPr>
        <a:solidFill>
          <a:srgbClr val="C0000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环境中存在</a:t>
          </a:r>
          <a:r>
            <a:rPr lang="en-US" altLang="zh-CN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IP</a:t>
          </a:r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地址冲突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E1BC232-F9E3-42CA-954B-6B8C5C906AE4}" type="parTrans" cxnId="{5E7FC93B-E32D-4874-8468-487354A0E0C4}">
      <dgm:prSet/>
      <dgm:spPr/>
      <dgm:t>
        <a:bodyPr/>
        <a:lstStyle/>
        <a:p>
          <a:endParaRPr lang="zh-CN" altLang="en-US"/>
        </a:p>
      </dgm:t>
    </dgm:pt>
    <dgm:pt modelId="{8DCBC899-9CB0-43EE-A82F-9818F8C82A1D}" type="sibTrans" cxnId="{5E7FC93B-E32D-4874-8468-487354A0E0C4}">
      <dgm:prSet/>
      <dgm:spPr/>
      <dgm:t>
        <a:bodyPr/>
        <a:lstStyle/>
        <a:p>
          <a:endParaRPr lang="zh-CN" altLang="en-US"/>
        </a:p>
      </dgm:t>
    </dgm:pt>
    <dgm:pt modelId="{94852413-E30E-490D-8536-B5A0C93FB2A1}">
      <dgm:prSet custT="1"/>
      <dgm:spPr>
        <a:solidFill>
          <a:srgbClr val="C0000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无盘服务器或者</a:t>
          </a:r>
          <a:r>
            <a:rPr lang="en-US" altLang="zh-CN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PC</a:t>
          </a:r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问题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631FB05-300D-4D86-8B4D-A0A9DBC861D7}" type="parTrans" cxnId="{79D571C9-324A-47E1-A107-9FE023055CE6}">
      <dgm:prSet/>
      <dgm:spPr/>
      <dgm:t>
        <a:bodyPr/>
        <a:lstStyle/>
        <a:p>
          <a:endParaRPr lang="zh-CN" altLang="en-US"/>
        </a:p>
      </dgm:t>
    </dgm:pt>
    <dgm:pt modelId="{3BA3D664-A85B-4A55-BBDE-0326B6B395E2}" type="sibTrans" cxnId="{79D571C9-324A-47E1-A107-9FE023055CE6}">
      <dgm:prSet/>
      <dgm:spPr/>
      <dgm:t>
        <a:bodyPr/>
        <a:lstStyle/>
        <a:p>
          <a:endParaRPr lang="zh-CN" altLang="en-US"/>
        </a:p>
      </dgm:t>
    </dgm:pt>
    <dgm:pt modelId="{DEAB156C-8A3C-438C-88C0-7B80C16419BB}">
      <dgm:prSet custT="1"/>
      <dgm:spPr>
        <a:solidFill>
          <a:srgbClr val="C0000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流控问题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F0E92E79-130E-4E90-A922-FB0209421487}" type="sibTrans" cxnId="{16C35778-177C-4B9F-94B8-C23463FC403A}">
      <dgm:prSet/>
      <dgm:spPr/>
      <dgm:t>
        <a:bodyPr/>
        <a:lstStyle/>
        <a:p>
          <a:endParaRPr lang="zh-CN" altLang="en-US"/>
        </a:p>
      </dgm:t>
    </dgm:pt>
    <dgm:pt modelId="{BF85D019-8C15-4754-978F-A8F673DD1E91}" type="parTrans" cxnId="{16C35778-177C-4B9F-94B8-C23463FC403A}">
      <dgm:prSet/>
      <dgm:spPr/>
      <dgm:t>
        <a:bodyPr/>
        <a:lstStyle/>
        <a:p>
          <a:endParaRPr lang="zh-CN" altLang="en-US"/>
        </a:p>
      </dgm:t>
    </dgm:pt>
    <dgm:pt modelId="{98BDE085-B51D-426B-872B-228830257AB5}">
      <dgm:prSet custT="1"/>
      <dgm:spPr>
        <a:solidFill>
          <a:srgbClr val="C0000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选路问题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E78120F-7D78-4DFE-973A-D3A472901BD0}" type="sibTrans" cxnId="{C308EB54-0DE3-4163-AF11-CE3CA1FB76B5}">
      <dgm:prSet/>
      <dgm:spPr/>
      <dgm:t>
        <a:bodyPr/>
        <a:lstStyle/>
        <a:p>
          <a:endParaRPr lang="zh-CN" altLang="en-US"/>
        </a:p>
      </dgm:t>
    </dgm:pt>
    <dgm:pt modelId="{5E129482-9799-4D21-A491-995E7C7EAC09}" type="parTrans" cxnId="{C308EB54-0DE3-4163-AF11-CE3CA1FB76B5}">
      <dgm:prSet/>
      <dgm:spPr/>
      <dgm:t>
        <a:bodyPr/>
        <a:lstStyle/>
        <a:p>
          <a:endParaRPr lang="zh-CN" altLang="en-US"/>
        </a:p>
      </dgm:t>
    </dgm:pt>
    <dgm:pt modelId="{0C0BBE2C-6F2D-4BEF-8B91-7EFDA113C380}">
      <dgm:prSet custT="1"/>
      <dgm:spPr>
        <a:solidFill>
          <a:srgbClr val="C00000">
            <a:alpha val="70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gm:spPr>
      <dgm:t>
        <a:bodyPr/>
        <a:lstStyle/>
        <a:p>
          <a:pPr rtl="0"/>
          <a:r>
            <a: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设备性能不足</a:t>
          </a:r>
          <a:endParaRPr lang="zh-CN" altLang="en-US" sz="18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99AF113-E8C9-4E78-BCEE-E4A070BBD119}" type="parTrans" cxnId="{02614BDD-D60E-4FDC-8B84-FAB3C01395E6}">
      <dgm:prSet/>
      <dgm:spPr/>
      <dgm:t>
        <a:bodyPr/>
        <a:lstStyle/>
        <a:p>
          <a:endParaRPr lang="zh-CN" altLang="en-US"/>
        </a:p>
      </dgm:t>
    </dgm:pt>
    <dgm:pt modelId="{DCEEB196-3758-4FD9-9ECE-1B425DC389EF}" type="sibTrans" cxnId="{02614BDD-D60E-4FDC-8B84-FAB3C01395E6}">
      <dgm:prSet/>
      <dgm:spPr/>
      <dgm:t>
        <a:bodyPr/>
        <a:lstStyle/>
        <a:p>
          <a:endParaRPr lang="zh-CN" altLang="en-US"/>
        </a:p>
      </dgm:t>
    </dgm:pt>
    <dgm:pt modelId="{CB80797B-2AD6-4EE7-B342-F3A6ACAC440A}" type="pres">
      <dgm:prSet presAssocID="{45C383C8-2F20-4512-B7D8-0609F525201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9A3702AB-C958-4F2B-9A5B-35F3D2C35C62}" type="pres">
      <dgm:prSet presAssocID="{D9607ED7-90CD-43E1-9403-DBF7BD40C961}" presName="compNode" presStyleCnt="0"/>
      <dgm:spPr/>
    </dgm:pt>
    <dgm:pt modelId="{1AB0C38F-C478-42CD-8F6A-8B11DD2CC922}" type="pres">
      <dgm:prSet presAssocID="{D9607ED7-90CD-43E1-9403-DBF7BD40C961}" presName="aNode" presStyleLbl="bgShp" presStyleIdx="0" presStyleCnt="3"/>
      <dgm:spPr/>
      <dgm:t>
        <a:bodyPr/>
        <a:lstStyle/>
        <a:p>
          <a:endParaRPr lang="zh-CN" altLang="en-US"/>
        </a:p>
      </dgm:t>
    </dgm:pt>
    <dgm:pt modelId="{92C65298-3135-45CB-914A-DF6436FE0E66}" type="pres">
      <dgm:prSet presAssocID="{D9607ED7-90CD-43E1-9403-DBF7BD40C961}" presName="textNode" presStyleLbl="bgShp" presStyleIdx="0" presStyleCnt="3"/>
      <dgm:spPr/>
      <dgm:t>
        <a:bodyPr/>
        <a:lstStyle/>
        <a:p>
          <a:endParaRPr lang="zh-CN" altLang="en-US"/>
        </a:p>
      </dgm:t>
    </dgm:pt>
    <dgm:pt modelId="{5DCE9804-E4CE-48AF-8C61-1BCFD7AE2C4B}" type="pres">
      <dgm:prSet presAssocID="{D9607ED7-90CD-43E1-9403-DBF7BD40C961}" presName="compChildNode" presStyleCnt="0"/>
      <dgm:spPr/>
    </dgm:pt>
    <dgm:pt modelId="{E6CD004F-A1B6-4B59-96E8-1BCD9F45399B}" type="pres">
      <dgm:prSet presAssocID="{D9607ED7-90CD-43E1-9403-DBF7BD40C961}" presName="theInnerList" presStyleCnt="0"/>
      <dgm:spPr/>
    </dgm:pt>
    <dgm:pt modelId="{F3E30F89-A9F7-4267-A668-9FE308460E82}" type="pres">
      <dgm:prSet presAssocID="{969411BF-2372-49CE-9263-B5928BD04FAF}" presName="child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974DB0E-56F0-4569-B644-C3DBA1E1D2A5}" type="pres">
      <dgm:prSet presAssocID="{969411BF-2372-49CE-9263-B5928BD04FAF}" presName="aSpace2" presStyleCnt="0"/>
      <dgm:spPr/>
    </dgm:pt>
    <dgm:pt modelId="{18778B41-511B-47E5-A84C-5453361B2350}" type="pres">
      <dgm:prSet presAssocID="{A7DA085C-D5EA-4376-ABEF-EF6429306A6D}" presName="child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A1C55FA-1B1E-439C-B5F0-EBD8625EB897}" type="pres">
      <dgm:prSet presAssocID="{A7DA085C-D5EA-4376-ABEF-EF6429306A6D}" presName="aSpace2" presStyleCnt="0"/>
      <dgm:spPr/>
    </dgm:pt>
    <dgm:pt modelId="{D4D6ACD3-AD4E-4C43-802B-B5F7B83C5126}" type="pres">
      <dgm:prSet presAssocID="{205EE9FF-D6C6-400B-BF6B-EF3887F7A2A3}" presName="child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1F08CB4-E7EF-49F5-BC11-99FF6428B90D}" type="pres">
      <dgm:prSet presAssocID="{D9607ED7-90CD-43E1-9403-DBF7BD40C961}" presName="aSpace" presStyleCnt="0"/>
      <dgm:spPr/>
    </dgm:pt>
    <dgm:pt modelId="{1234F552-EEAF-4E2D-BEB1-034F5D6F02CF}" type="pres">
      <dgm:prSet presAssocID="{F5CCEDE9-7601-43DB-8693-DB5CDF4B92C6}" presName="compNode" presStyleCnt="0"/>
      <dgm:spPr/>
    </dgm:pt>
    <dgm:pt modelId="{763D09FA-F3F7-4E41-8BF4-E07413E8EEB9}" type="pres">
      <dgm:prSet presAssocID="{F5CCEDE9-7601-43DB-8693-DB5CDF4B92C6}" presName="aNode" presStyleLbl="bgShp" presStyleIdx="1" presStyleCnt="3"/>
      <dgm:spPr/>
      <dgm:t>
        <a:bodyPr/>
        <a:lstStyle/>
        <a:p>
          <a:endParaRPr lang="zh-CN" altLang="en-US"/>
        </a:p>
      </dgm:t>
    </dgm:pt>
    <dgm:pt modelId="{4765A3B6-3EA0-4548-84F9-7379CABAD591}" type="pres">
      <dgm:prSet presAssocID="{F5CCEDE9-7601-43DB-8693-DB5CDF4B92C6}" presName="textNode" presStyleLbl="bgShp" presStyleIdx="1" presStyleCnt="3"/>
      <dgm:spPr/>
      <dgm:t>
        <a:bodyPr/>
        <a:lstStyle/>
        <a:p>
          <a:endParaRPr lang="zh-CN" altLang="en-US"/>
        </a:p>
      </dgm:t>
    </dgm:pt>
    <dgm:pt modelId="{29753D38-00A1-4C0F-896B-05BE9BCD4677}" type="pres">
      <dgm:prSet presAssocID="{F5CCEDE9-7601-43DB-8693-DB5CDF4B92C6}" presName="compChildNode" presStyleCnt="0"/>
      <dgm:spPr/>
    </dgm:pt>
    <dgm:pt modelId="{D789546C-BDCD-42DB-ACDC-A7C650F0129A}" type="pres">
      <dgm:prSet presAssocID="{F5CCEDE9-7601-43DB-8693-DB5CDF4B92C6}" presName="theInnerList" presStyleCnt="0"/>
      <dgm:spPr/>
    </dgm:pt>
    <dgm:pt modelId="{BDF7838E-6849-496F-B856-8BD6B6B8E122}" type="pres">
      <dgm:prSet presAssocID="{F704B725-CA03-4225-B16F-8B7A1BDE72E2}" presName="child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0543A2-7C43-4061-8937-FB7C7113B083}" type="pres">
      <dgm:prSet presAssocID="{F704B725-CA03-4225-B16F-8B7A1BDE72E2}" presName="aSpace2" presStyleCnt="0"/>
      <dgm:spPr/>
    </dgm:pt>
    <dgm:pt modelId="{BBC95167-5A25-4336-9102-DEC19A091A35}" type="pres">
      <dgm:prSet presAssocID="{DEAB156C-8A3C-438C-88C0-7B80C16419BB}" presName="child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CC4538-3C08-4C64-8315-5D79C6EAC937}" type="pres">
      <dgm:prSet presAssocID="{DEAB156C-8A3C-438C-88C0-7B80C16419BB}" presName="aSpace2" presStyleCnt="0"/>
      <dgm:spPr/>
    </dgm:pt>
    <dgm:pt modelId="{4B9D89B6-FF19-4C57-A296-60C79EA4E236}" type="pres">
      <dgm:prSet presAssocID="{98BDE085-B51D-426B-872B-228830257AB5}" presName="child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377A46A-E66B-409B-9BCF-D5C1758D8324}" type="pres">
      <dgm:prSet presAssocID="{98BDE085-B51D-426B-872B-228830257AB5}" presName="aSpace2" presStyleCnt="0"/>
      <dgm:spPr/>
    </dgm:pt>
    <dgm:pt modelId="{865DD5DF-FD37-45F2-ACF6-2C260C6CEBB8}" type="pres">
      <dgm:prSet presAssocID="{0C0BBE2C-6F2D-4BEF-8B91-7EFDA113C380}" presName="child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7650AE6-1458-412F-BDD4-A50934D6183F}" type="pres">
      <dgm:prSet presAssocID="{F5CCEDE9-7601-43DB-8693-DB5CDF4B92C6}" presName="aSpace" presStyleCnt="0"/>
      <dgm:spPr/>
    </dgm:pt>
    <dgm:pt modelId="{81388A3D-D790-41A6-BF0D-202875B68D76}" type="pres">
      <dgm:prSet presAssocID="{B83CF2E2-AE50-4C6D-9C60-66982A2C5E97}" presName="compNode" presStyleCnt="0"/>
      <dgm:spPr/>
    </dgm:pt>
    <dgm:pt modelId="{32EC9CE5-0A64-4BC8-A079-B434110151D9}" type="pres">
      <dgm:prSet presAssocID="{B83CF2E2-AE50-4C6D-9C60-66982A2C5E97}" presName="aNode" presStyleLbl="bgShp" presStyleIdx="2" presStyleCnt="3"/>
      <dgm:spPr/>
      <dgm:t>
        <a:bodyPr/>
        <a:lstStyle/>
        <a:p>
          <a:endParaRPr lang="zh-CN" altLang="en-US"/>
        </a:p>
      </dgm:t>
    </dgm:pt>
    <dgm:pt modelId="{50940930-932C-42B0-A13E-E9A1783F12E6}" type="pres">
      <dgm:prSet presAssocID="{B83CF2E2-AE50-4C6D-9C60-66982A2C5E97}" presName="textNode" presStyleLbl="bgShp" presStyleIdx="2" presStyleCnt="3"/>
      <dgm:spPr/>
      <dgm:t>
        <a:bodyPr/>
        <a:lstStyle/>
        <a:p>
          <a:endParaRPr lang="zh-CN" altLang="en-US"/>
        </a:p>
      </dgm:t>
    </dgm:pt>
    <dgm:pt modelId="{6640D22B-2AA1-4380-A0DE-B2EE77465690}" type="pres">
      <dgm:prSet presAssocID="{B83CF2E2-AE50-4C6D-9C60-66982A2C5E97}" presName="compChildNode" presStyleCnt="0"/>
      <dgm:spPr/>
    </dgm:pt>
    <dgm:pt modelId="{6EC52E98-2333-4DA7-901C-B3D7929CFD07}" type="pres">
      <dgm:prSet presAssocID="{B83CF2E2-AE50-4C6D-9C60-66982A2C5E97}" presName="theInnerList" presStyleCnt="0"/>
      <dgm:spPr/>
    </dgm:pt>
    <dgm:pt modelId="{781BFF2B-33F7-49E0-902A-E60453526F95}" type="pres">
      <dgm:prSet presAssocID="{BFD1FDE8-8052-490C-AE21-BAEDF8C6F5C8}" presName="child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4134615-6992-4ED6-9634-C7079070FFD6}" type="pres">
      <dgm:prSet presAssocID="{BFD1FDE8-8052-490C-AE21-BAEDF8C6F5C8}" presName="aSpace2" presStyleCnt="0"/>
      <dgm:spPr/>
    </dgm:pt>
    <dgm:pt modelId="{A194048C-209D-4F40-BF09-D3C3E238C965}" type="pres">
      <dgm:prSet presAssocID="{D32D7D94-A84A-4D8E-A86F-9FF56A29690A}" presName="child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76D08B1-682E-4A95-8E40-E429219572BF}" type="pres">
      <dgm:prSet presAssocID="{D32D7D94-A84A-4D8E-A86F-9FF56A29690A}" presName="aSpace2" presStyleCnt="0"/>
      <dgm:spPr/>
    </dgm:pt>
    <dgm:pt modelId="{B1FE3CEB-359A-47B8-AFDD-1B03E75FFB2B}" type="pres">
      <dgm:prSet presAssocID="{94852413-E30E-490D-8536-B5A0C93FB2A1}" presName="child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4BA02A26-535B-4F85-BA61-4D05EA17B48E}" srcId="{45C383C8-2F20-4512-B7D8-0609F525201B}" destId="{F5CCEDE9-7601-43DB-8693-DB5CDF4B92C6}" srcOrd="1" destOrd="0" parTransId="{065585A8-80C8-4E0D-B37E-94E3D58628A0}" sibTransId="{C196EE76-8A90-4A1E-A3AA-0F7B0D272645}"/>
    <dgm:cxn modelId="{B44C5486-AE27-428F-8D54-CB23F0932F17}" srcId="{B83CF2E2-AE50-4C6D-9C60-66982A2C5E97}" destId="{BFD1FDE8-8052-490C-AE21-BAEDF8C6F5C8}" srcOrd="0" destOrd="0" parTransId="{9757C6B1-615C-453C-B937-BC7E0F84D326}" sibTransId="{52073E5C-EC20-461E-A84A-0C0C5DA6D845}"/>
    <dgm:cxn modelId="{3EFE85DE-149B-41E6-AE9E-D699FC756047}" srcId="{D9607ED7-90CD-43E1-9403-DBF7BD40C961}" destId="{969411BF-2372-49CE-9263-B5928BD04FAF}" srcOrd="0" destOrd="0" parTransId="{B7AB80D2-91E2-40AA-AA00-AB2AB6BDA0B7}" sibTransId="{E9CB5DD9-8C6A-4246-9C77-5F835A4F12F6}"/>
    <dgm:cxn modelId="{8B8015F0-58DA-4EF1-B732-7C16C048328D}" srcId="{45C383C8-2F20-4512-B7D8-0609F525201B}" destId="{D9607ED7-90CD-43E1-9403-DBF7BD40C961}" srcOrd="0" destOrd="0" parTransId="{86CAF92C-6180-4921-B33D-75F8D63821B9}" sibTransId="{81B0F29A-E1CE-400D-AF46-21F8B9C30BD5}"/>
    <dgm:cxn modelId="{79D571C9-324A-47E1-A107-9FE023055CE6}" srcId="{B83CF2E2-AE50-4C6D-9C60-66982A2C5E97}" destId="{94852413-E30E-490D-8536-B5A0C93FB2A1}" srcOrd="2" destOrd="0" parTransId="{4631FB05-300D-4D86-8B4D-A0A9DBC861D7}" sibTransId="{3BA3D664-A85B-4A55-BBDE-0326B6B395E2}"/>
    <dgm:cxn modelId="{EF5E8180-2A86-4AE4-A0AD-C2F2DD23F3FA}" srcId="{F5CCEDE9-7601-43DB-8693-DB5CDF4B92C6}" destId="{F704B725-CA03-4225-B16F-8B7A1BDE72E2}" srcOrd="0" destOrd="0" parTransId="{D0405D23-6933-4F42-954D-39DBEC01EFA3}" sibTransId="{7CB0BB0A-51B0-4291-A8BB-EDEC5199D4EB}"/>
    <dgm:cxn modelId="{C9B08353-3CFA-4776-9AC7-231DCBF7A4D5}" srcId="{45C383C8-2F20-4512-B7D8-0609F525201B}" destId="{B83CF2E2-AE50-4C6D-9C60-66982A2C5E97}" srcOrd="2" destOrd="0" parTransId="{4426617E-21F8-4197-95C5-751CF2E50227}" sibTransId="{A244DA85-9FE2-4C11-A09B-A4380829853F}"/>
    <dgm:cxn modelId="{C308EB54-0DE3-4163-AF11-CE3CA1FB76B5}" srcId="{F5CCEDE9-7601-43DB-8693-DB5CDF4B92C6}" destId="{98BDE085-B51D-426B-872B-228830257AB5}" srcOrd="2" destOrd="0" parTransId="{5E129482-9799-4D21-A491-995E7C7EAC09}" sibTransId="{BE78120F-7D78-4DFE-973A-D3A472901BD0}"/>
    <dgm:cxn modelId="{02614BDD-D60E-4FDC-8B84-FAB3C01395E6}" srcId="{F5CCEDE9-7601-43DB-8693-DB5CDF4B92C6}" destId="{0C0BBE2C-6F2D-4BEF-8B91-7EFDA113C380}" srcOrd="3" destOrd="0" parTransId="{D99AF113-E8C9-4E78-BCEE-E4A070BBD119}" sibTransId="{DCEEB196-3758-4FD9-9ECE-1B425DC389EF}"/>
    <dgm:cxn modelId="{D467F48D-7568-4EC3-BBEA-3601A6BE55C3}" srcId="{D9607ED7-90CD-43E1-9403-DBF7BD40C961}" destId="{205EE9FF-D6C6-400B-BF6B-EF3887F7A2A3}" srcOrd="2" destOrd="0" parTransId="{D7F914A8-20E5-4812-B272-28E7CFBC3807}" sibTransId="{803F3AA1-97D8-4892-92EB-AFE7D5691D00}"/>
    <dgm:cxn modelId="{A459B0D3-2C01-4A58-9931-F77050340BF6}" type="presOf" srcId="{A7DA085C-D5EA-4376-ABEF-EF6429306A6D}" destId="{18778B41-511B-47E5-A84C-5453361B2350}" srcOrd="0" destOrd="0" presId="urn:microsoft.com/office/officeart/2005/8/layout/lProcess2"/>
    <dgm:cxn modelId="{D255B8C4-9B71-458D-852F-892B241B269C}" type="presOf" srcId="{F5CCEDE9-7601-43DB-8693-DB5CDF4B92C6}" destId="{4765A3B6-3EA0-4548-84F9-7379CABAD591}" srcOrd="1" destOrd="0" presId="urn:microsoft.com/office/officeart/2005/8/layout/lProcess2"/>
    <dgm:cxn modelId="{D3B3AD2E-906D-4400-9183-72EB1D475866}" type="presOf" srcId="{D9607ED7-90CD-43E1-9403-DBF7BD40C961}" destId="{1AB0C38F-C478-42CD-8F6A-8B11DD2CC922}" srcOrd="0" destOrd="0" presId="urn:microsoft.com/office/officeart/2005/8/layout/lProcess2"/>
    <dgm:cxn modelId="{CFAFF7E8-3CF5-4DFB-A51D-8C0676E78CF5}" type="presOf" srcId="{DEAB156C-8A3C-438C-88C0-7B80C16419BB}" destId="{BBC95167-5A25-4336-9102-DEC19A091A35}" srcOrd="0" destOrd="0" presId="urn:microsoft.com/office/officeart/2005/8/layout/lProcess2"/>
    <dgm:cxn modelId="{B8E04FC2-D1A5-4942-A42C-F386C4D4B4C2}" type="presOf" srcId="{D9607ED7-90CD-43E1-9403-DBF7BD40C961}" destId="{92C65298-3135-45CB-914A-DF6436FE0E66}" srcOrd="1" destOrd="0" presId="urn:microsoft.com/office/officeart/2005/8/layout/lProcess2"/>
    <dgm:cxn modelId="{F75EB973-0FD3-4E48-A87C-B79A3CA88C5D}" type="presOf" srcId="{98BDE085-B51D-426B-872B-228830257AB5}" destId="{4B9D89B6-FF19-4C57-A296-60C79EA4E236}" srcOrd="0" destOrd="0" presId="urn:microsoft.com/office/officeart/2005/8/layout/lProcess2"/>
    <dgm:cxn modelId="{D06A90CD-27AC-4EF9-B283-8333034E3FC9}" type="presOf" srcId="{F5CCEDE9-7601-43DB-8693-DB5CDF4B92C6}" destId="{763D09FA-F3F7-4E41-8BF4-E07413E8EEB9}" srcOrd="0" destOrd="0" presId="urn:microsoft.com/office/officeart/2005/8/layout/lProcess2"/>
    <dgm:cxn modelId="{EEDCFF61-2472-43E3-9D88-BFBA0F916564}" type="presOf" srcId="{94852413-E30E-490D-8536-B5A0C93FB2A1}" destId="{B1FE3CEB-359A-47B8-AFDD-1B03E75FFB2B}" srcOrd="0" destOrd="0" presId="urn:microsoft.com/office/officeart/2005/8/layout/lProcess2"/>
    <dgm:cxn modelId="{D70B8E68-D559-4DBF-9937-757A6F4361C9}" type="presOf" srcId="{BFD1FDE8-8052-490C-AE21-BAEDF8C6F5C8}" destId="{781BFF2B-33F7-49E0-902A-E60453526F95}" srcOrd="0" destOrd="0" presId="urn:microsoft.com/office/officeart/2005/8/layout/lProcess2"/>
    <dgm:cxn modelId="{16C35778-177C-4B9F-94B8-C23463FC403A}" srcId="{F5CCEDE9-7601-43DB-8693-DB5CDF4B92C6}" destId="{DEAB156C-8A3C-438C-88C0-7B80C16419BB}" srcOrd="1" destOrd="0" parTransId="{BF85D019-8C15-4754-978F-A8F673DD1E91}" sibTransId="{F0E92E79-130E-4E90-A922-FB0209421487}"/>
    <dgm:cxn modelId="{5FF03462-7CF8-48E2-B80F-1143284FB333}" type="presOf" srcId="{F704B725-CA03-4225-B16F-8B7A1BDE72E2}" destId="{BDF7838E-6849-496F-B856-8BD6B6B8E122}" srcOrd="0" destOrd="0" presId="urn:microsoft.com/office/officeart/2005/8/layout/lProcess2"/>
    <dgm:cxn modelId="{B1E57BCE-EDC6-4FC2-BE6E-34C0BEF872D8}" type="presOf" srcId="{205EE9FF-D6C6-400B-BF6B-EF3887F7A2A3}" destId="{D4D6ACD3-AD4E-4C43-802B-B5F7B83C5126}" srcOrd="0" destOrd="0" presId="urn:microsoft.com/office/officeart/2005/8/layout/lProcess2"/>
    <dgm:cxn modelId="{AA08F478-FC89-4FBA-A256-B9E6DC1D37F9}" type="presOf" srcId="{D32D7D94-A84A-4D8E-A86F-9FF56A29690A}" destId="{A194048C-209D-4F40-BF09-D3C3E238C965}" srcOrd="0" destOrd="0" presId="urn:microsoft.com/office/officeart/2005/8/layout/lProcess2"/>
    <dgm:cxn modelId="{1A4C9F44-B3D0-4F96-85EF-49A0ECF249B0}" type="presOf" srcId="{45C383C8-2F20-4512-B7D8-0609F525201B}" destId="{CB80797B-2AD6-4EE7-B342-F3A6ACAC440A}" srcOrd="0" destOrd="0" presId="urn:microsoft.com/office/officeart/2005/8/layout/lProcess2"/>
    <dgm:cxn modelId="{5E7FC93B-E32D-4874-8468-487354A0E0C4}" srcId="{B83CF2E2-AE50-4C6D-9C60-66982A2C5E97}" destId="{D32D7D94-A84A-4D8E-A86F-9FF56A29690A}" srcOrd="1" destOrd="0" parTransId="{8E1BC232-F9E3-42CA-954B-6B8C5C906AE4}" sibTransId="{8DCBC899-9CB0-43EE-A82F-9818F8C82A1D}"/>
    <dgm:cxn modelId="{65F2FB48-C34C-4323-86FD-B02384708F69}" type="presOf" srcId="{0C0BBE2C-6F2D-4BEF-8B91-7EFDA113C380}" destId="{865DD5DF-FD37-45F2-ACF6-2C260C6CEBB8}" srcOrd="0" destOrd="0" presId="urn:microsoft.com/office/officeart/2005/8/layout/lProcess2"/>
    <dgm:cxn modelId="{88F4EBD8-12DC-4758-8E5E-94D5CC4C9BB2}" srcId="{D9607ED7-90CD-43E1-9403-DBF7BD40C961}" destId="{A7DA085C-D5EA-4376-ABEF-EF6429306A6D}" srcOrd="1" destOrd="0" parTransId="{E99E0532-C154-4F7E-8943-2B32794D6D5B}" sibTransId="{DFF40C71-0D6E-460F-8FA4-C04A6BFD4279}"/>
    <dgm:cxn modelId="{67E48F20-85DC-48DE-8F9D-0C8FA313277C}" type="presOf" srcId="{969411BF-2372-49CE-9263-B5928BD04FAF}" destId="{F3E30F89-A9F7-4267-A668-9FE308460E82}" srcOrd="0" destOrd="0" presId="urn:microsoft.com/office/officeart/2005/8/layout/lProcess2"/>
    <dgm:cxn modelId="{6D08CD18-5159-45B4-8A1D-58B6ACFED68D}" type="presOf" srcId="{B83CF2E2-AE50-4C6D-9C60-66982A2C5E97}" destId="{50940930-932C-42B0-A13E-E9A1783F12E6}" srcOrd="1" destOrd="0" presId="urn:microsoft.com/office/officeart/2005/8/layout/lProcess2"/>
    <dgm:cxn modelId="{ABA5833F-C60D-47FB-AD44-D0DCC880A911}" type="presOf" srcId="{B83CF2E2-AE50-4C6D-9C60-66982A2C5E97}" destId="{32EC9CE5-0A64-4BC8-A079-B434110151D9}" srcOrd="0" destOrd="0" presId="urn:microsoft.com/office/officeart/2005/8/layout/lProcess2"/>
    <dgm:cxn modelId="{91F648DB-EE90-46C3-AB43-666308F644AD}" type="presParOf" srcId="{CB80797B-2AD6-4EE7-B342-F3A6ACAC440A}" destId="{9A3702AB-C958-4F2B-9A5B-35F3D2C35C62}" srcOrd="0" destOrd="0" presId="urn:microsoft.com/office/officeart/2005/8/layout/lProcess2"/>
    <dgm:cxn modelId="{6EB16650-B8D3-4835-9E23-53444BB7CA7A}" type="presParOf" srcId="{9A3702AB-C958-4F2B-9A5B-35F3D2C35C62}" destId="{1AB0C38F-C478-42CD-8F6A-8B11DD2CC922}" srcOrd="0" destOrd="0" presId="urn:microsoft.com/office/officeart/2005/8/layout/lProcess2"/>
    <dgm:cxn modelId="{DEDBDBE2-5A6A-47CA-84F6-48F859324016}" type="presParOf" srcId="{9A3702AB-C958-4F2B-9A5B-35F3D2C35C62}" destId="{92C65298-3135-45CB-914A-DF6436FE0E66}" srcOrd="1" destOrd="0" presId="urn:microsoft.com/office/officeart/2005/8/layout/lProcess2"/>
    <dgm:cxn modelId="{82117848-AB55-4169-931B-F65CC79E43BA}" type="presParOf" srcId="{9A3702AB-C958-4F2B-9A5B-35F3D2C35C62}" destId="{5DCE9804-E4CE-48AF-8C61-1BCFD7AE2C4B}" srcOrd="2" destOrd="0" presId="urn:microsoft.com/office/officeart/2005/8/layout/lProcess2"/>
    <dgm:cxn modelId="{D80A6F37-7548-4405-8B5A-B3D3A293BA36}" type="presParOf" srcId="{5DCE9804-E4CE-48AF-8C61-1BCFD7AE2C4B}" destId="{E6CD004F-A1B6-4B59-96E8-1BCD9F45399B}" srcOrd="0" destOrd="0" presId="urn:microsoft.com/office/officeart/2005/8/layout/lProcess2"/>
    <dgm:cxn modelId="{2D89BA95-09DE-433E-AC83-0003E2F80D84}" type="presParOf" srcId="{E6CD004F-A1B6-4B59-96E8-1BCD9F45399B}" destId="{F3E30F89-A9F7-4267-A668-9FE308460E82}" srcOrd="0" destOrd="0" presId="urn:microsoft.com/office/officeart/2005/8/layout/lProcess2"/>
    <dgm:cxn modelId="{6C85948E-6569-4186-A296-87E75FF70572}" type="presParOf" srcId="{E6CD004F-A1B6-4B59-96E8-1BCD9F45399B}" destId="{0974DB0E-56F0-4569-B644-C3DBA1E1D2A5}" srcOrd="1" destOrd="0" presId="urn:microsoft.com/office/officeart/2005/8/layout/lProcess2"/>
    <dgm:cxn modelId="{902E8036-F5C6-4513-B064-416C321774CE}" type="presParOf" srcId="{E6CD004F-A1B6-4B59-96E8-1BCD9F45399B}" destId="{18778B41-511B-47E5-A84C-5453361B2350}" srcOrd="2" destOrd="0" presId="urn:microsoft.com/office/officeart/2005/8/layout/lProcess2"/>
    <dgm:cxn modelId="{9320853C-C33B-42AC-A9EA-282810A203E3}" type="presParOf" srcId="{E6CD004F-A1B6-4B59-96E8-1BCD9F45399B}" destId="{CA1C55FA-1B1E-439C-B5F0-EBD8625EB897}" srcOrd="3" destOrd="0" presId="urn:microsoft.com/office/officeart/2005/8/layout/lProcess2"/>
    <dgm:cxn modelId="{FFFE390C-AAE9-40E0-93AD-DF67872AC8B1}" type="presParOf" srcId="{E6CD004F-A1B6-4B59-96E8-1BCD9F45399B}" destId="{D4D6ACD3-AD4E-4C43-802B-B5F7B83C5126}" srcOrd="4" destOrd="0" presId="urn:microsoft.com/office/officeart/2005/8/layout/lProcess2"/>
    <dgm:cxn modelId="{D71C2C9A-3ECA-40AE-9D3B-DD01359CC5C7}" type="presParOf" srcId="{CB80797B-2AD6-4EE7-B342-F3A6ACAC440A}" destId="{E1F08CB4-E7EF-49F5-BC11-99FF6428B90D}" srcOrd="1" destOrd="0" presId="urn:microsoft.com/office/officeart/2005/8/layout/lProcess2"/>
    <dgm:cxn modelId="{260EFC87-EDDD-4350-8378-BD194240786E}" type="presParOf" srcId="{CB80797B-2AD6-4EE7-B342-F3A6ACAC440A}" destId="{1234F552-EEAF-4E2D-BEB1-034F5D6F02CF}" srcOrd="2" destOrd="0" presId="urn:microsoft.com/office/officeart/2005/8/layout/lProcess2"/>
    <dgm:cxn modelId="{E36DDAAB-1256-4160-9B36-864ABF3A9130}" type="presParOf" srcId="{1234F552-EEAF-4E2D-BEB1-034F5D6F02CF}" destId="{763D09FA-F3F7-4E41-8BF4-E07413E8EEB9}" srcOrd="0" destOrd="0" presId="urn:microsoft.com/office/officeart/2005/8/layout/lProcess2"/>
    <dgm:cxn modelId="{B4EF1DF7-C428-476A-BA9C-758F293057D3}" type="presParOf" srcId="{1234F552-EEAF-4E2D-BEB1-034F5D6F02CF}" destId="{4765A3B6-3EA0-4548-84F9-7379CABAD591}" srcOrd="1" destOrd="0" presId="urn:microsoft.com/office/officeart/2005/8/layout/lProcess2"/>
    <dgm:cxn modelId="{73F439CF-755A-4CF2-BD1F-05C4BD6A14D3}" type="presParOf" srcId="{1234F552-EEAF-4E2D-BEB1-034F5D6F02CF}" destId="{29753D38-00A1-4C0F-896B-05BE9BCD4677}" srcOrd="2" destOrd="0" presId="urn:microsoft.com/office/officeart/2005/8/layout/lProcess2"/>
    <dgm:cxn modelId="{85052044-5FFC-49FC-B4C3-AA7474FBFD0E}" type="presParOf" srcId="{29753D38-00A1-4C0F-896B-05BE9BCD4677}" destId="{D789546C-BDCD-42DB-ACDC-A7C650F0129A}" srcOrd="0" destOrd="0" presId="urn:microsoft.com/office/officeart/2005/8/layout/lProcess2"/>
    <dgm:cxn modelId="{B3C90176-3638-499E-B907-88A1F6E7977C}" type="presParOf" srcId="{D789546C-BDCD-42DB-ACDC-A7C650F0129A}" destId="{BDF7838E-6849-496F-B856-8BD6B6B8E122}" srcOrd="0" destOrd="0" presId="urn:microsoft.com/office/officeart/2005/8/layout/lProcess2"/>
    <dgm:cxn modelId="{B1FD0CB5-DA98-42E0-8A08-E7FDCC774752}" type="presParOf" srcId="{D789546C-BDCD-42DB-ACDC-A7C650F0129A}" destId="{1E0543A2-7C43-4061-8937-FB7C7113B083}" srcOrd="1" destOrd="0" presId="urn:microsoft.com/office/officeart/2005/8/layout/lProcess2"/>
    <dgm:cxn modelId="{7547BFEE-A3B6-49C0-A966-9C3C7131E5A9}" type="presParOf" srcId="{D789546C-BDCD-42DB-ACDC-A7C650F0129A}" destId="{BBC95167-5A25-4336-9102-DEC19A091A35}" srcOrd="2" destOrd="0" presId="urn:microsoft.com/office/officeart/2005/8/layout/lProcess2"/>
    <dgm:cxn modelId="{6449C0FA-62B9-47A7-8011-3D4325A94F9D}" type="presParOf" srcId="{D789546C-BDCD-42DB-ACDC-A7C650F0129A}" destId="{6ECC4538-3C08-4C64-8315-5D79C6EAC937}" srcOrd="3" destOrd="0" presId="urn:microsoft.com/office/officeart/2005/8/layout/lProcess2"/>
    <dgm:cxn modelId="{44A274BF-0726-4282-8053-BEDC84946917}" type="presParOf" srcId="{D789546C-BDCD-42DB-ACDC-A7C650F0129A}" destId="{4B9D89B6-FF19-4C57-A296-60C79EA4E236}" srcOrd="4" destOrd="0" presId="urn:microsoft.com/office/officeart/2005/8/layout/lProcess2"/>
    <dgm:cxn modelId="{E432E90A-2CD4-42CF-A4EC-AEBC0DDA7098}" type="presParOf" srcId="{D789546C-BDCD-42DB-ACDC-A7C650F0129A}" destId="{F377A46A-E66B-409B-9BCF-D5C1758D8324}" srcOrd="5" destOrd="0" presId="urn:microsoft.com/office/officeart/2005/8/layout/lProcess2"/>
    <dgm:cxn modelId="{135C0E54-B711-4272-9F00-C3DE4BDC4326}" type="presParOf" srcId="{D789546C-BDCD-42DB-ACDC-A7C650F0129A}" destId="{865DD5DF-FD37-45F2-ACF6-2C260C6CEBB8}" srcOrd="6" destOrd="0" presId="urn:microsoft.com/office/officeart/2005/8/layout/lProcess2"/>
    <dgm:cxn modelId="{AB787AD7-5D34-41DD-A8BB-3A3AC1EE299E}" type="presParOf" srcId="{CB80797B-2AD6-4EE7-B342-F3A6ACAC440A}" destId="{07650AE6-1458-412F-BDD4-A50934D6183F}" srcOrd="3" destOrd="0" presId="urn:microsoft.com/office/officeart/2005/8/layout/lProcess2"/>
    <dgm:cxn modelId="{3F4A33AF-489C-465E-A8BE-62C47EE00712}" type="presParOf" srcId="{CB80797B-2AD6-4EE7-B342-F3A6ACAC440A}" destId="{81388A3D-D790-41A6-BF0D-202875B68D76}" srcOrd="4" destOrd="0" presId="urn:microsoft.com/office/officeart/2005/8/layout/lProcess2"/>
    <dgm:cxn modelId="{3D49BDEE-EA05-40AF-8D34-1550E5DBEC76}" type="presParOf" srcId="{81388A3D-D790-41A6-BF0D-202875B68D76}" destId="{32EC9CE5-0A64-4BC8-A079-B434110151D9}" srcOrd="0" destOrd="0" presId="urn:microsoft.com/office/officeart/2005/8/layout/lProcess2"/>
    <dgm:cxn modelId="{D00A8DEE-795F-43BE-852A-2813A2709758}" type="presParOf" srcId="{81388A3D-D790-41A6-BF0D-202875B68D76}" destId="{50940930-932C-42B0-A13E-E9A1783F12E6}" srcOrd="1" destOrd="0" presId="urn:microsoft.com/office/officeart/2005/8/layout/lProcess2"/>
    <dgm:cxn modelId="{F4451398-1376-4449-8381-16A633477FBF}" type="presParOf" srcId="{81388A3D-D790-41A6-BF0D-202875B68D76}" destId="{6640D22B-2AA1-4380-A0DE-B2EE77465690}" srcOrd="2" destOrd="0" presId="urn:microsoft.com/office/officeart/2005/8/layout/lProcess2"/>
    <dgm:cxn modelId="{07FFB9DB-193F-4D35-9B78-C8D42211B3A4}" type="presParOf" srcId="{6640D22B-2AA1-4380-A0DE-B2EE77465690}" destId="{6EC52E98-2333-4DA7-901C-B3D7929CFD07}" srcOrd="0" destOrd="0" presId="urn:microsoft.com/office/officeart/2005/8/layout/lProcess2"/>
    <dgm:cxn modelId="{1EAE2438-15BB-4362-85C6-EF163061EFB3}" type="presParOf" srcId="{6EC52E98-2333-4DA7-901C-B3D7929CFD07}" destId="{781BFF2B-33F7-49E0-902A-E60453526F95}" srcOrd="0" destOrd="0" presId="urn:microsoft.com/office/officeart/2005/8/layout/lProcess2"/>
    <dgm:cxn modelId="{B51BAD83-C550-4204-B5F2-43DD0771395D}" type="presParOf" srcId="{6EC52E98-2333-4DA7-901C-B3D7929CFD07}" destId="{64134615-6992-4ED6-9634-C7079070FFD6}" srcOrd="1" destOrd="0" presId="urn:microsoft.com/office/officeart/2005/8/layout/lProcess2"/>
    <dgm:cxn modelId="{656F673C-DDC2-4287-AE25-97D310E9ACB7}" type="presParOf" srcId="{6EC52E98-2333-4DA7-901C-B3D7929CFD07}" destId="{A194048C-209D-4F40-BF09-D3C3E238C965}" srcOrd="2" destOrd="0" presId="urn:microsoft.com/office/officeart/2005/8/layout/lProcess2"/>
    <dgm:cxn modelId="{13354BDE-38D1-4427-92D3-04104EA991A6}" type="presParOf" srcId="{6EC52E98-2333-4DA7-901C-B3D7929CFD07}" destId="{176D08B1-682E-4A95-8E40-E429219572BF}" srcOrd="3" destOrd="0" presId="urn:microsoft.com/office/officeart/2005/8/layout/lProcess2"/>
    <dgm:cxn modelId="{1880263D-2782-44BF-8CC3-DDF6A8DC5192}" type="presParOf" srcId="{6EC52E98-2333-4DA7-901C-B3D7929CFD07}" destId="{B1FE3CEB-359A-47B8-AFDD-1B03E75FFB2B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B0C38F-C478-42CD-8F6A-8B11DD2CC922}">
      <dsp:nvSpPr>
        <dsp:cNvPr id="0" name=""/>
        <dsp:cNvSpPr/>
      </dsp:nvSpPr>
      <dsp:spPr>
        <a:xfrm>
          <a:off x="928" y="0"/>
          <a:ext cx="2413312" cy="3413255"/>
        </a:xfrm>
        <a:prstGeom prst="roundRect">
          <a:avLst>
            <a:gd name="adj" fmla="val 10000"/>
          </a:avLst>
        </a:prstGeom>
        <a:solidFill>
          <a:schemeClr val="bg2">
            <a:alpha val="67000"/>
          </a:scheme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外网问题</a:t>
          </a:r>
          <a:endParaRPr lang="zh-CN" altLang="en-US" sz="2800" b="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928" y="0"/>
        <a:ext cx="2413312" cy="1023976"/>
      </dsp:txXfrm>
    </dsp:sp>
    <dsp:sp modelId="{F3E30F89-A9F7-4267-A668-9FE308460E82}">
      <dsp:nvSpPr>
        <dsp:cNvPr id="0" name=""/>
        <dsp:cNvSpPr/>
      </dsp:nvSpPr>
      <dsp:spPr>
        <a:xfrm>
          <a:off x="242259" y="1024268"/>
          <a:ext cx="1930649" cy="670567"/>
        </a:xfrm>
        <a:prstGeom prst="roundRect">
          <a:avLst>
            <a:gd name="adj" fmla="val 10000"/>
          </a:avLst>
        </a:prstGeom>
        <a:solidFill>
          <a:srgbClr val="B12A2A"/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线路带宽不足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61899" y="1043908"/>
        <a:ext cx="1891369" cy="631287"/>
      </dsp:txXfrm>
    </dsp:sp>
    <dsp:sp modelId="{18778B41-511B-47E5-A84C-5453361B2350}">
      <dsp:nvSpPr>
        <dsp:cNvPr id="0" name=""/>
        <dsp:cNvSpPr/>
      </dsp:nvSpPr>
      <dsp:spPr>
        <a:xfrm>
          <a:off x="242259" y="1798000"/>
          <a:ext cx="1930649" cy="670567"/>
        </a:xfrm>
        <a:prstGeom prst="roundRect">
          <a:avLst>
            <a:gd name="adj" fmla="val 10000"/>
          </a:avLst>
        </a:prstGeom>
        <a:solidFill>
          <a:srgbClr val="B12A2A"/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线路不稳定 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61899" y="1817640"/>
        <a:ext cx="1891369" cy="631287"/>
      </dsp:txXfrm>
    </dsp:sp>
    <dsp:sp modelId="{D4D6ACD3-AD4E-4C43-802B-B5F7B83C5126}">
      <dsp:nvSpPr>
        <dsp:cNvPr id="0" name=""/>
        <dsp:cNvSpPr/>
      </dsp:nvSpPr>
      <dsp:spPr>
        <a:xfrm>
          <a:off x="242259" y="2571732"/>
          <a:ext cx="1930649" cy="670567"/>
        </a:xfrm>
        <a:prstGeom prst="roundRect">
          <a:avLst>
            <a:gd name="adj" fmla="val 10000"/>
          </a:avLst>
        </a:prstGeom>
        <a:solidFill>
          <a:srgbClr val="B12A2A"/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设备受攻击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61899" y="2591372"/>
        <a:ext cx="1891369" cy="631287"/>
      </dsp:txXfrm>
    </dsp:sp>
    <dsp:sp modelId="{763D09FA-F3F7-4E41-8BF4-E07413E8EEB9}">
      <dsp:nvSpPr>
        <dsp:cNvPr id="0" name=""/>
        <dsp:cNvSpPr/>
      </dsp:nvSpPr>
      <dsp:spPr>
        <a:xfrm>
          <a:off x="2595238" y="0"/>
          <a:ext cx="2413312" cy="3413255"/>
        </a:xfrm>
        <a:prstGeom prst="roundRect">
          <a:avLst>
            <a:gd name="adj" fmla="val 10000"/>
          </a:avLst>
        </a:prstGeom>
        <a:solidFill>
          <a:schemeClr val="bg2">
            <a:alpha val="67000"/>
          </a:scheme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设备问题</a:t>
          </a:r>
          <a:endParaRPr lang="zh-CN" altLang="en-US" sz="2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595238" y="0"/>
        <a:ext cx="2413312" cy="1023976"/>
      </dsp:txXfrm>
    </dsp:sp>
    <dsp:sp modelId="{BDF7838E-6849-496F-B856-8BD6B6B8E122}">
      <dsp:nvSpPr>
        <dsp:cNvPr id="0" name=""/>
        <dsp:cNvSpPr/>
      </dsp:nvSpPr>
      <dsp:spPr>
        <a:xfrm>
          <a:off x="2836570" y="1024059"/>
          <a:ext cx="1930649" cy="497238"/>
        </a:xfrm>
        <a:prstGeom prst="roundRect">
          <a:avLst>
            <a:gd name="adj" fmla="val 10000"/>
          </a:avLst>
        </a:prstGeom>
        <a:solidFill>
          <a:srgbClr val="C00000">
            <a:alpha val="70000"/>
          </a:srgbClr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查看识别问题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851134" y="1038623"/>
        <a:ext cx="1901521" cy="468110"/>
      </dsp:txXfrm>
    </dsp:sp>
    <dsp:sp modelId="{BBC95167-5A25-4336-9102-DEC19A091A35}">
      <dsp:nvSpPr>
        <dsp:cNvPr id="0" name=""/>
        <dsp:cNvSpPr/>
      </dsp:nvSpPr>
      <dsp:spPr>
        <a:xfrm>
          <a:off x="2836570" y="1597796"/>
          <a:ext cx="1930649" cy="497238"/>
        </a:xfrm>
        <a:prstGeom prst="roundRect">
          <a:avLst>
            <a:gd name="adj" fmla="val 10000"/>
          </a:avLst>
        </a:prstGeom>
        <a:solidFill>
          <a:srgbClr val="C00000">
            <a:alpha val="70000"/>
          </a:srgbClr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流控问题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851134" y="1612360"/>
        <a:ext cx="1901521" cy="468110"/>
      </dsp:txXfrm>
    </dsp:sp>
    <dsp:sp modelId="{4B9D89B6-FF19-4C57-A296-60C79EA4E236}">
      <dsp:nvSpPr>
        <dsp:cNvPr id="0" name=""/>
        <dsp:cNvSpPr/>
      </dsp:nvSpPr>
      <dsp:spPr>
        <a:xfrm>
          <a:off x="2836570" y="2171533"/>
          <a:ext cx="1930649" cy="497238"/>
        </a:xfrm>
        <a:prstGeom prst="roundRect">
          <a:avLst>
            <a:gd name="adj" fmla="val 10000"/>
          </a:avLst>
        </a:prstGeom>
        <a:solidFill>
          <a:srgbClr val="C00000">
            <a:alpha val="70000"/>
          </a:srgbClr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选路问题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851134" y="2186097"/>
        <a:ext cx="1901521" cy="468110"/>
      </dsp:txXfrm>
    </dsp:sp>
    <dsp:sp modelId="{865DD5DF-FD37-45F2-ACF6-2C260C6CEBB8}">
      <dsp:nvSpPr>
        <dsp:cNvPr id="0" name=""/>
        <dsp:cNvSpPr/>
      </dsp:nvSpPr>
      <dsp:spPr>
        <a:xfrm>
          <a:off x="2836570" y="2745270"/>
          <a:ext cx="1930649" cy="497238"/>
        </a:xfrm>
        <a:prstGeom prst="roundRect">
          <a:avLst>
            <a:gd name="adj" fmla="val 10000"/>
          </a:avLst>
        </a:prstGeom>
        <a:solidFill>
          <a:srgbClr val="C00000">
            <a:alpha val="70000"/>
          </a:srgbClr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设备性能不足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851134" y="2759834"/>
        <a:ext cx="1901521" cy="468110"/>
      </dsp:txXfrm>
    </dsp:sp>
    <dsp:sp modelId="{32EC9CE5-0A64-4BC8-A079-B434110151D9}">
      <dsp:nvSpPr>
        <dsp:cNvPr id="0" name=""/>
        <dsp:cNvSpPr/>
      </dsp:nvSpPr>
      <dsp:spPr>
        <a:xfrm>
          <a:off x="5189549" y="0"/>
          <a:ext cx="2413312" cy="3413255"/>
        </a:xfrm>
        <a:prstGeom prst="roundRect">
          <a:avLst>
            <a:gd name="adj" fmla="val 10000"/>
          </a:avLst>
        </a:prstGeom>
        <a:solidFill>
          <a:srgbClr val="E7E6E6">
            <a:alpha val="67000"/>
          </a:srgbClr>
        </a:solidFill>
        <a:ln>
          <a:noFill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内网问题</a:t>
          </a:r>
          <a:endParaRPr lang="zh-CN" altLang="en-US" sz="2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189549" y="0"/>
        <a:ext cx="2413312" cy="1023976"/>
      </dsp:txXfrm>
    </dsp:sp>
    <dsp:sp modelId="{781BFF2B-33F7-49E0-902A-E60453526F95}">
      <dsp:nvSpPr>
        <dsp:cNvPr id="0" name=""/>
        <dsp:cNvSpPr/>
      </dsp:nvSpPr>
      <dsp:spPr>
        <a:xfrm>
          <a:off x="5430880" y="1024268"/>
          <a:ext cx="1930649" cy="670567"/>
        </a:xfrm>
        <a:prstGeom prst="roundRect">
          <a:avLst>
            <a:gd name="adj" fmla="val 10000"/>
          </a:avLst>
        </a:prstGeom>
        <a:solidFill>
          <a:srgbClr val="C00000">
            <a:alpha val="70000"/>
          </a:srgbClr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环境中存在攻击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450520" y="1043908"/>
        <a:ext cx="1891369" cy="631287"/>
      </dsp:txXfrm>
    </dsp:sp>
    <dsp:sp modelId="{A194048C-209D-4F40-BF09-D3C3E238C965}">
      <dsp:nvSpPr>
        <dsp:cNvPr id="0" name=""/>
        <dsp:cNvSpPr/>
      </dsp:nvSpPr>
      <dsp:spPr>
        <a:xfrm>
          <a:off x="5430880" y="1798000"/>
          <a:ext cx="1930649" cy="670567"/>
        </a:xfrm>
        <a:prstGeom prst="roundRect">
          <a:avLst>
            <a:gd name="adj" fmla="val 10000"/>
          </a:avLst>
        </a:prstGeom>
        <a:solidFill>
          <a:srgbClr val="C00000">
            <a:alpha val="70000"/>
          </a:srgbClr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环境中存在</a:t>
          </a:r>
          <a:r>
            <a:rPr lang="en-US" altLang="zh-CN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IP</a:t>
          </a: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地址冲突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450520" y="1817640"/>
        <a:ext cx="1891369" cy="631287"/>
      </dsp:txXfrm>
    </dsp:sp>
    <dsp:sp modelId="{B1FE3CEB-359A-47B8-AFDD-1B03E75FFB2B}">
      <dsp:nvSpPr>
        <dsp:cNvPr id="0" name=""/>
        <dsp:cNvSpPr/>
      </dsp:nvSpPr>
      <dsp:spPr>
        <a:xfrm>
          <a:off x="5430880" y="2571732"/>
          <a:ext cx="1930649" cy="670567"/>
        </a:xfrm>
        <a:prstGeom prst="roundRect">
          <a:avLst>
            <a:gd name="adj" fmla="val 10000"/>
          </a:avLst>
        </a:prstGeom>
        <a:solidFill>
          <a:srgbClr val="C00000">
            <a:alpha val="70000"/>
          </a:srgbClr>
        </a:solidFill>
        <a:ln w="12700" cap="flat" cmpd="sng" algn="ctr">
          <a:noFill/>
          <a:prstDash val="solid"/>
          <a:miter lim="800000"/>
        </a:ln>
        <a:effectLst>
          <a:outerShdw blurRad="50800" dist="38100" dir="16200000" sx="93000" sy="93000" rotWithShape="0">
            <a:prstClr val="black">
              <a:alpha val="28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无盘服务器或者</a:t>
          </a:r>
          <a:r>
            <a:rPr lang="en-US" altLang="zh-CN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PC</a:t>
          </a:r>
          <a:r>
            <a:rPr lang="zh-CN" altLang="en-US" sz="18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问题</a:t>
          </a:r>
          <a:endParaRPr lang="zh-CN" altLang="en-US" sz="18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450520" y="2591372"/>
        <a:ext cx="1891369" cy="6312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99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004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2941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388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764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237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684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542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05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4453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084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93242-5CD5-471B-95A4-2F84C01635A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570B5-B0A4-4C0F-ACA8-BAD0A24D5B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90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3B4043"/>
            </a:gs>
            <a:gs pos="0">
              <a:schemeClr val="tx1"/>
            </a:gs>
            <a:gs pos="100000">
              <a:srgbClr val="E6ECF0"/>
            </a:gs>
            <a:gs pos="31000">
              <a:srgbClr val="1E2122"/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flipH="1">
            <a:off x="-168212" y="469954"/>
            <a:ext cx="4579574" cy="1086997"/>
          </a:xfrm>
          <a:custGeom>
            <a:avLst/>
            <a:gdLst>
              <a:gd name="connsiteX0" fmla="*/ 2314830 w 2314830"/>
              <a:gd name="connsiteY0" fmla="*/ 0 h 1322173"/>
              <a:gd name="connsiteX1" fmla="*/ 0 w 2314830"/>
              <a:gd name="connsiteY1" fmla="*/ 0 h 1322173"/>
              <a:gd name="connsiteX2" fmla="*/ 0 w 2314830"/>
              <a:gd name="connsiteY2" fmla="*/ 6 h 1322173"/>
              <a:gd name="connsiteX3" fmla="*/ 51073 w 2314830"/>
              <a:gd name="connsiteY3" fmla="*/ 6 h 1322173"/>
              <a:gd name="connsiteX4" fmla="*/ 393356 w 2314830"/>
              <a:gd name="connsiteY4" fmla="*/ 654914 h 1322173"/>
              <a:gd name="connsiteX5" fmla="*/ 51073 w 2314830"/>
              <a:gd name="connsiteY5" fmla="*/ 1309822 h 1322173"/>
              <a:gd name="connsiteX6" fmla="*/ 0 w 2314830"/>
              <a:gd name="connsiteY6" fmla="*/ 1309822 h 1322173"/>
              <a:gd name="connsiteX7" fmla="*/ 0 w 2314830"/>
              <a:gd name="connsiteY7" fmla="*/ 1322173 h 1322173"/>
              <a:gd name="connsiteX8" fmla="*/ 2314830 w 2314830"/>
              <a:gd name="connsiteY8" fmla="*/ 1322173 h 1322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830" h="1322173">
                <a:moveTo>
                  <a:pt x="2314830" y="0"/>
                </a:moveTo>
                <a:lnTo>
                  <a:pt x="0" y="0"/>
                </a:lnTo>
                <a:lnTo>
                  <a:pt x="0" y="6"/>
                </a:lnTo>
                <a:lnTo>
                  <a:pt x="51073" y="6"/>
                </a:lnTo>
                <a:lnTo>
                  <a:pt x="393356" y="654914"/>
                </a:lnTo>
                <a:lnTo>
                  <a:pt x="51073" y="1309822"/>
                </a:lnTo>
                <a:lnTo>
                  <a:pt x="0" y="1309822"/>
                </a:lnTo>
                <a:lnTo>
                  <a:pt x="0" y="1322173"/>
                </a:lnTo>
                <a:lnTo>
                  <a:pt x="2314830" y="1322173"/>
                </a:lnTo>
                <a:close/>
              </a:path>
            </a:pathLst>
          </a:custGeom>
          <a:solidFill>
            <a:srgbClr val="E7E6E6">
              <a:alpha val="49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4800" b="1" dirty="0" smtClean="0">
                <a:solidFill>
                  <a:schemeClr val="tx1"/>
                </a:solidFill>
                <a:latin typeface="迷你霹雳体" panose="020B0602010101010101" pitchFamily="33" charset="-122"/>
                <a:ea typeface="迷你霹雳体" panose="020B0602010101010101" pitchFamily="33" charset="-122"/>
              </a:rPr>
              <a:t>  </a:t>
            </a:r>
            <a:r>
              <a:rPr lang="zh-CN" altLang="en-US" sz="4800" b="1" dirty="0" smtClean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应用卡排查</a:t>
            </a:r>
            <a:endParaRPr lang="zh-CN" altLang="en-US" sz="4800" b="1" dirty="0">
              <a:solidFill>
                <a:schemeClr val="tx1"/>
              </a:solidFill>
              <a:latin typeface="方正准圆简体" panose="03000509000000000000" pitchFamily="65" charset="-122"/>
              <a:ea typeface="方正准圆简体" panose="03000509000000000000" pitchFamily="65" charset="-122"/>
            </a:endParaRPr>
          </a:p>
        </p:txBody>
      </p:sp>
      <p:graphicFrame>
        <p:nvGraphicFramePr>
          <p:cNvPr id="15" name="图示 14"/>
          <p:cNvGraphicFramePr/>
          <p:nvPr>
            <p:extLst>
              <p:ext uri="{D42A27DB-BD31-4B8C-83A1-F6EECF244321}">
                <p14:modId xmlns:p14="http://schemas.microsoft.com/office/powerpoint/2010/main" val="2275767557"/>
              </p:ext>
            </p:extLst>
          </p:nvPr>
        </p:nvGraphicFramePr>
        <p:xfrm>
          <a:off x="2294105" y="2290784"/>
          <a:ext cx="7603790" cy="34132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773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3B4043"/>
            </a:gs>
            <a:gs pos="0">
              <a:schemeClr val="tx1"/>
            </a:gs>
            <a:gs pos="100000">
              <a:srgbClr val="E6ECF0"/>
            </a:gs>
            <a:gs pos="31000">
              <a:srgbClr val="1E2122"/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flipH="1">
            <a:off x="-168214" y="469954"/>
            <a:ext cx="5493976" cy="1086997"/>
          </a:xfrm>
          <a:custGeom>
            <a:avLst/>
            <a:gdLst>
              <a:gd name="connsiteX0" fmla="*/ 2314830 w 2314830"/>
              <a:gd name="connsiteY0" fmla="*/ 0 h 1322173"/>
              <a:gd name="connsiteX1" fmla="*/ 0 w 2314830"/>
              <a:gd name="connsiteY1" fmla="*/ 0 h 1322173"/>
              <a:gd name="connsiteX2" fmla="*/ 0 w 2314830"/>
              <a:gd name="connsiteY2" fmla="*/ 6 h 1322173"/>
              <a:gd name="connsiteX3" fmla="*/ 51073 w 2314830"/>
              <a:gd name="connsiteY3" fmla="*/ 6 h 1322173"/>
              <a:gd name="connsiteX4" fmla="*/ 393356 w 2314830"/>
              <a:gd name="connsiteY4" fmla="*/ 654914 h 1322173"/>
              <a:gd name="connsiteX5" fmla="*/ 51073 w 2314830"/>
              <a:gd name="connsiteY5" fmla="*/ 1309822 h 1322173"/>
              <a:gd name="connsiteX6" fmla="*/ 0 w 2314830"/>
              <a:gd name="connsiteY6" fmla="*/ 1309822 h 1322173"/>
              <a:gd name="connsiteX7" fmla="*/ 0 w 2314830"/>
              <a:gd name="connsiteY7" fmla="*/ 1322173 h 1322173"/>
              <a:gd name="connsiteX8" fmla="*/ 2314830 w 2314830"/>
              <a:gd name="connsiteY8" fmla="*/ 1322173 h 1322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830" h="1322173">
                <a:moveTo>
                  <a:pt x="2314830" y="0"/>
                </a:moveTo>
                <a:lnTo>
                  <a:pt x="0" y="0"/>
                </a:lnTo>
                <a:lnTo>
                  <a:pt x="0" y="6"/>
                </a:lnTo>
                <a:lnTo>
                  <a:pt x="51073" y="6"/>
                </a:lnTo>
                <a:lnTo>
                  <a:pt x="393356" y="654914"/>
                </a:lnTo>
                <a:lnTo>
                  <a:pt x="51073" y="1309822"/>
                </a:lnTo>
                <a:lnTo>
                  <a:pt x="0" y="1309822"/>
                </a:lnTo>
                <a:lnTo>
                  <a:pt x="0" y="1322173"/>
                </a:lnTo>
                <a:lnTo>
                  <a:pt x="2314830" y="1322173"/>
                </a:lnTo>
                <a:close/>
              </a:path>
            </a:pathLst>
          </a:custGeom>
          <a:solidFill>
            <a:srgbClr val="E7E6E6">
              <a:alpha val="49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4800" b="1" dirty="0" smtClean="0">
                <a:solidFill>
                  <a:schemeClr val="tx1"/>
                </a:solidFill>
                <a:latin typeface="迷你霹雳体" panose="020B0602010101010101" pitchFamily="33" charset="-122"/>
                <a:ea typeface="迷你霹雳体" panose="020B0602010101010101" pitchFamily="33" charset="-122"/>
              </a:rPr>
              <a:t>  </a:t>
            </a:r>
            <a:r>
              <a:rPr lang="zh-CN" altLang="en-US" sz="4800" b="1" dirty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外</a:t>
            </a:r>
            <a:r>
              <a:rPr lang="zh-CN" altLang="en-US" sz="4800" b="1" dirty="0" smtClean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网环境问题</a:t>
            </a:r>
            <a:endParaRPr lang="zh-CN" altLang="en-US" sz="4800" b="1" dirty="0">
              <a:solidFill>
                <a:schemeClr val="tx1"/>
              </a:solidFill>
              <a:latin typeface="方正准圆简体" panose="03000509000000000000" pitchFamily="65" charset="-122"/>
              <a:ea typeface="方正准圆简体" panose="03000509000000000000" pitchFamily="65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27902" y="1724762"/>
            <a:ext cx="9650627" cy="5275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查看线路接口带宽是否填写正确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）运营商一般会预留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5%-10%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ADSL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线路上行要填写正确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）接口流控阀值要设置在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80%-95%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查看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接口实时带宽是否跑满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）黄色表示流量达到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90%</a:t>
            </a:r>
          </a:p>
          <a:p>
            <a:pPr>
              <a:lnSpc>
                <a:spcPct val="120000"/>
              </a:lnSpc>
            </a:pP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、测试外网运营商线路是否稳定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）在设备上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PING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外网网关和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DNS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，看延时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PC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单接外网线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PING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网关和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DNS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，看延时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、查看设备是否受攻击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）设备在受攻击情况下，只能保证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CPU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运行正常。由于流量消耗下行带宽，因此无法保证内网应用正常。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）在流量监控首页的三角形告警框内查看设备是否受攻击，找出攻击源。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）在设备会话数选项中查看当前实施会话数，找出消耗会话数的攻击源。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65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3B4043"/>
            </a:gs>
            <a:gs pos="0">
              <a:schemeClr val="tx1"/>
            </a:gs>
            <a:gs pos="100000">
              <a:srgbClr val="E6ECF0"/>
            </a:gs>
            <a:gs pos="31000">
              <a:srgbClr val="1E2122"/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flipH="1">
            <a:off x="-168214" y="469954"/>
            <a:ext cx="6791436" cy="1086997"/>
          </a:xfrm>
          <a:custGeom>
            <a:avLst/>
            <a:gdLst>
              <a:gd name="connsiteX0" fmla="*/ 2314830 w 2314830"/>
              <a:gd name="connsiteY0" fmla="*/ 0 h 1322173"/>
              <a:gd name="connsiteX1" fmla="*/ 0 w 2314830"/>
              <a:gd name="connsiteY1" fmla="*/ 0 h 1322173"/>
              <a:gd name="connsiteX2" fmla="*/ 0 w 2314830"/>
              <a:gd name="connsiteY2" fmla="*/ 6 h 1322173"/>
              <a:gd name="connsiteX3" fmla="*/ 51073 w 2314830"/>
              <a:gd name="connsiteY3" fmla="*/ 6 h 1322173"/>
              <a:gd name="connsiteX4" fmla="*/ 393356 w 2314830"/>
              <a:gd name="connsiteY4" fmla="*/ 654914 h 1322173"/>
              <a:gd name="connsiteX5" fmla="*/ 51073 w 2314830"/>
              <a:gd name="connsiteY5" fmla="*/ 1309822 h 1322173"/>
              <a:gd name="connsiteX6" fmla="*/ 0 w 2314830"/>
              <a:gd name="connsiteY6" fmla="*/ 1309822 h 1322173"/>
              <a:gd name="connsiteX7" fmla="*/ 0 w 2314830"/>
              <a:gd name="connsiteY7" fmla="*/ 1322173 h 1322173"/>
              <a:gd name="connsiteX8" fmla="*/ 2314830 w 2314830"/>
              <a:gd name="connsiteY8" fmla="*/ 1322173 h 1322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830" h="1322173">
                <a:moveTo>
                  <a:pt x="2314830" y="0"/>
                </a:moveTo>
                <a:lnTo>
                  <a:pt x="0" y="0"/>
                </a:lnTo>
                <a:lnTo>
                  <a:pt x="0" y="6"/>
                </a:lnTo>
                <a:lnTo>
                  <a:pt x="51073" y="6"/>
                </a:lnTo>
                <a:lnTo>
                  <a:pt x="393356" y="654914"/>
                </a:lnTo>
                <a:lnTo>
                  <a:pt x="51073" y="1309822"/>
                </a:lnTo>
                <a:lnTo>
                  <a:pt x="0" y="1309822"/>
                </a:lnTo>
                <a:lnTo>
                  <a:pt x="0" y="1322173"/>
                </a:lnTo>
                <a:lnTo>
                  <a:pt x="2314830" y="1322173"/>
                </a:lnTo>
                <a:close/>
              </a:path>
            </a:pathLst>
          </a:custGeom>
          <a:solidFill>
            <a:srgbClr val="E7E6E6">
              <a:alpha val="49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4800" b="1" dirty="0" smtClean="0">
                <a:solidFill>
                  <a:schemeClr val="tx1"/>
                </a:solidFill>
                <a:latin typeface="迷你霹雳体" panose="020B0602010101010101" pitchFamily="33" charset="-122"/>
                <a:ea typeface="迷你霹雳体" panose="020B0602010101010101" pitchFamily="33" charset="-122"/>
              </a:rPr>
              <a:t>  </a:t>
            </a:r>
            <a:r>
              <a:rPr lang="zh-CN" altLang="en-US" sz="4800" b="1" dirty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流</a:t>
            </a:r>
            <a:r>
              <a:rPr lang="zh-CN" altLang="en-US" sz="4800" b="1" dirty="0" smtClean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控导致</a:t>
            </a:r>
            <a:r>
              <a:rPr lang="zh-CN" altLang="en-US" sz="4800" b="1" dirty="0" smtClean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的</a:t>
            </a:r>
            <a:r>
              <a:rPr lang="zh-CN" altLang="en-US" sz="4800" b="1" dirty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游戏</a:t>
            </a:r>
            <a:r>
              <a:rPr lang="zh-CN" altLang="en-US" sz="4800" b="1" dirty="0" smtClean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卡</a:t>
            </a:r>
            <a:endParaRPr lang="zh-CN" altLang="en-US" sz="4800" b="1" dirty="0">
              <a:solidFill>
                <a:schemeClr val="tx1"/>
              </a:solidFill>
              <a:latin typeface="方正准圆简体" panose="03000509000000000000" pitchFamily="65" charset="-122"/>
              <a:ea typeface="方正准圆简体" panose="03000509000000000000" pitchFamily="65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8410" y="1891811"/>
            <a:ext cx="4905633" cy="408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、查看接口带宽是否填写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正确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查看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应用识别特征库是否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最新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）在系统设置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软件升级里面查看应用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分类库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）内网找测试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PC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，在流量监控首页查看识别明细，来判断是否识别错误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、查看关键通道应用是否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过多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）关键通道应用分组保持默认网吧方案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分组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）关键通道一般只留网络游戏、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HTTPS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DNS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协议族、网页浏览明细这几类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）其他类应用拖入关键通道会影响游戏等关键应用的流量，导致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游戏卡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7279" y="1804086"/>
            <a:ext cx="4625014" cy="4727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、查看关键通道限速设置是否合理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）每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最大带宽，推荐网吧方案的比例。默认下行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5%   5%    9%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，上行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3%   3%     2%</a:t>
            </a: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）各类应用保证带宽推荐比例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  20%   10%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，如果此时游戏不卡，网页和视频卡，可以调整为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    30%     10%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，要预留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给突发流量。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）如果要实现空闲时带宽充分利用，可以将抑制应用每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最大带宽调整为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以上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、查看是否有免审计用户或者不限速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）免审计用户会大量消耗带宽，不建议做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、流控阀值设置是否不合理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）推荐流控阀值为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80%-95%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861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3B4043"/>
            </a:gs>
            <a:gs pos="0">
              <a:schemeClr val="tx1"/>
            </a:gs>
            <a:gs pos="100000">
              <a:srgbClr val="E6ECF0"/>
            </a:gs>
            <a:gs pos="31000">
              <a:srgbClr val="1E2122"/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flipH="1">
            <a:off x="-168215" y="469954"/>
            <a:ext cx="8241404" cy="1086997"/>
          </a:xfrm>
          <a:custGeom>
            <a:avLst/>
            <a:gdLst>
              <a:gd name="connsiteX0" fmla="*/ 2314830 w 2314830"/>
              <a:gd name="connsiteY0" fmla="*/ 0 h 1322173"/>
              <a:gd name="connsiteX1" fmla="*/ 0 w 2314830"/>
              <a:gd name="connsiteY1" fmla="*/ 0 h 1322173"/>
              <a:gd name="connsiteX2" fmla="*/ 0 w 2314830"/>
              <a:gd name="connsiteY2" fmla="*/ 6 h 1322173"/>
              <a:gd name="connsiteX3" fmla="*/ 51073 w 2314830"/>
              <a:gd name="connsiteY3" fmla="*/ 6 h 1322173"/>
              <a:gd name="connsiteX4" fmla="*/ 393356 w 2314830"/>
              <a:gd name="connsiteY4" fmla="*/ 654914 h 1322173"/>
              <a:gd name="connsiteX5" fmla="*/ 51073 w 2314830"/>
              <a:gd name="connsiteY5" fmla="*/ 1309822 h 1322173"/>
              <a:gd name="connsiteX6" fmla="*/ 0 w 2314830"/>
              <a:gd name="connsiteY6" fmla="*/ 1309822 h 1322173"/>
              <a:gd name="connsiteX7" fmla="*/ 0 w 2314830"/>
              <a:gd name="connsiteY7" fmla="*/ 1322173 h 1322173"/>
              <a:gd name="connsiteX8" fmla="*/ 2314830 w 2314830"/>
              <a:gd name="connsiteY8" fmla="*/ 1322173 h 1322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830" h="1322173">
                <a:moveTo>
                  <a:pt x="2314830" y="0"/>
                </a:moveTo>
                <a:lnTo>
                  <a:pt x="0" y="0"/>
                </a:lnTo>
                <a:lnTo>
                  <a:pt x="0" y="6"/>
                </a:lnTo>
                <a:lnTo>
                  <a:pt x="51073" y="6"/>
                </a:lnTo>
                <a:lnTo>
                  <a:pt x="393356" y="654914"/>
                </a:lnTo>
                <a:lnTo>
                  <a:pt x="51073" y="1309822"/>
                </a:lnTo>
                <a:lnTo>
                  <a:pt x="0" y="1309822"/>
                </a:lnTo>
                <a:lnTo>
                  <a:pt x="0" y="1322173"/>
                </a:lnTo>
                <a:lnTo>
                  <a:pt x="2314830" y="1322173"/>
                </a:lnTo>
                <a:close/>
              </a:path>
            </a:pathLst>
          </a:custGeom>
          <a:solidFill>
            <a:srgbClr val="E7E6E6">
              <a:alpha val="49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4800" b="1" dirty="0" smtClean="0">
                <a:solidFill>
                  <a:schemeClr val="tx1"/>
                </a:solidFill>
                <a:latin typeface="迷你霹雳体" panose="020B0602010101010101" pitchFamily="33" charset="-122"/>
                <a:ea typeface="迷你霹雳体" panose="020B0602010101010101" pitchFamily="33" charset="-122"/>
              </a:rPr>
              <a:t>  </a:t>
            </a:r>
            <a:r>
              <a:rPr lang="zh-CN" altLang="en-US" sz="4800" b="1" dirty="0" smtClean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应用路由导致</a:t>
            </a:r>
            <a:r>
              <a:rPr lang="zh-CN" altLang="en-US" sz="4800" b="1" dirty="0" smtClean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的</a:t>
            </a:r>
            <a:r>
              <a:rPr lang="zh-CN" altLang="en-US" sz="4800" b="1" dirty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视频</a:t>
            </a:r>
            <a:r>
              <a:rPr lang="zh-CN" altLang="en-US" sz="4800" b="1" dirty="0" smtClean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卡</a:t>
            </a:r>
            <a:endParaRPr lang="zh-CN" altLang="en-US" sz="4800" b="1" dirty="0">
              <a:solidFill>
                <a:schemeClr val="tx1"/>
              </a:solidFill>
              <a:latin typeface="方正准圆简体" panose="03000509000000000000" pitchFamily="65" charset="-122"/>
              <a:ea typeface="方正准圆简体" panose="03000509000000000000" pitchFamily="65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81913" y="2088292"/>
            <a:ext cx="9020433" cy="3453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、查看应用路由线路是否跨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运营商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）查看主线和拨号是否同运营商，比如电信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电信、电信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网通、电信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移动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）跨运营商应用路由会出现网页、视频打不开或者卡顿问题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）同运营商建议做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P2P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、网络视频、软件下载、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WEB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应用或者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视频，不同运营商只建议做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P2P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、网络视频、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下载或者上传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、查看应用路由线路是否有做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NAT</a:t>
            </a:r>
            <a:r>
              <a:rPr lang="en-US" altLang="zh-CN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）北京公网模式线路不支持应用路由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、查看应用路由线路是否带宽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充足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）拨号线路的应用路由要做好流控限速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056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3B4043"/>
            </a:gs>
            <a:gs pos="0">
              <a:schemeClr val="tx1"/>
            </a:gs>
            <a:gs pos="100000">
              <a:srgbClr val="E6ECF0"/>
            </a:gs>
            <a:gs pos="31000">
              <a:srgbClr val="1E2122"/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flipH="1">
            <a:off x="-168215" y="469954"/>
            <a:ext cx="5493977" cy="1086997"/>
          </a:xfrm>
          <a:custGeom>
            <a:avLst/>
            <a:gdLst>
              <a:gd name="connsiteX0" fmla="*/ 2314830 w 2314830"/>
              <a:gd name="connsiteY0" fmla="*/ 0 h 1322173"/>
              <a:gd name="connsiteX1" fmla="*/ 0 w 2314830"/>
              <a:gd name="connsiteY1" fmla="*/ 0 h 1322173"/>
              <a:gd name="connsiteX2" fmla="*/ 0 w 2314830"/>
              <a:gd name="connsiteY2" fmla="*/ 6 h 1322173"/>
              <a:gd name="connsiteX3" fmla="*/ 51073 w 2314830"/>
              <a:gd name="connsiteY3" fmla="*/ 6 h 1322173"/>
              <a:gd name="connsiteX4" fmla="*/ 393356 w 2314830"/>
              <a:gd name="connsiteY4" fmla="*/ 654914 h 1322173"/>
              <a:gd name="connsiteX5" fmla="*/ 51073 w 2314830"/>
              <a:gd name="connsiteY5" fmla="*/ 1309822 h 1322173"/>
              <a:gd name="connsiteX6" fmla="*/ 0 w 2314830"/>
              <a:gd name="connsiteY6" fmla="*/ 1309822 h 1322173"/>
              <a:gd name="connsiteX7" fmla="*/ 0 w 2314830"/>
              <a:gd name="connsiteY7" fmla="*/ 1322173 h 1322173"/>
              <a:gd name="connsiteX8" fmla="*/ 2314830 w 2314830"/>
              <a:gd name="connsiteY8" fmla="*/ 1322173 h 1322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830" h="1322173">
                <a:moveTo>
                  <a:pt x="2314830" y="0"/>
                </a:moveTo>
                <a:lnTo>
                  <a:pt x="0" y="0"/>
                </a:lnTo>
                <a:lnTo>
                  <a:pt x="0" y="6"/>
                </a:lnTo>
                <a:lnTo>
                  <a:pt x="51073" y="6"/>
                </a:lnTo>
                <a:lnTo>
                  <a:pt x="393356" y="654914"/>
                </a:lnTo>
                <a:lnTo>
                  <a:pt x="51073" y="1309822"/>
                </a:lnTo>
                <a:lnTo>
                  <a:pt x="0" y="1309822"/>
                </a:lnTo>
                <a:lnTo>
                  <a:pt x="0" y="1322173"/>
                </a:lnTo>
                <a:lnTo>
                  <a:pt x="2314830" y="1322173"/>
                </a:lnTo>
                <a:close/>
              </a:path>
            </a:pathLst>
          </a:custGeom>
          <a:solidFill>
            <a:srgbClr val="E7E6E6">
              <a:alpha val="49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4800" b="1" dirty="0" smtClean="0">
                <a:solidFill>
                  <a:schemeClr val="tx1"/>
                </a:solidFill>
                <a:latin typeface="迷你霹雳体" panose="020B0602010101010101" pitchFamily="33" charset="-122"/>
                <a:ea typeface="迷你霹雳体" panose="020B0602010101010101" pitchFamily="33" charset="-122"/>
              </a:rPr>
              <a:t>  </a:t>
            </a:r>
            <a:r>
              <a:rPr lang="zh-CN" altLang="en-US" sz="4800" b="1" dirty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内</a:t>
            </a:r>
            <a:r>
              <a:rPr lang="zh-CN" altLang="en-US" sz="4800" b="1" dirty="0" smtClean="0">
                <a:solidFill>
                  <a:schemeClr val="tx1"/>
                </a:solidFill>
                <a:latin typeface="方正准圆简体" panose="03000509000000000000" pitchFamily="65" charset="-122"/>
                <a:ea typeface="方正准圆简体" panose="03000509000000000000" pitchFamily="65" charset="-122"/>
              </a:rPr>
              <a:t>网环境问题</a:t>
            </a:r>
            <a:endParaRPr lang="zh-CN" altLang="en-US" sz="4800" b="1" dirty="0">
              <a:solidFill>
                <a:schemeClr val="tx1"/>
              </a:solidFill>
              <a:latin typeface="方正准圆简体" panose="03000509000000000000" pitchFamily="65" charset="-122"/>
              <a:ea typeface="方正准圆简体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8410" y="1828799"/>
            <a:ext cx="8328455" cy="4665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查看内网是否存在攻击</a:t>
            </a:r>
            <a:endParaRPr lang="en-US" altLang="zh-CN" sz="20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）首页上方的三角形感叹号内查看是否存在流量攻击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）在高级选项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系统日志里面，查看本地是否有类似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ARP-ATTACK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或者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DDOS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的攻击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）在防攻击页面开启防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攻击和可信任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功能，并做双向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绑定来防护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）在内网可网管交换机上开启安全功能防攻击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查看是否内网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地址和网关冲突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在高级选项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系统日志里面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，是否有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地址冲突日志，找出冲突源的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MAC.</a:t>
            </a:r>
          </a:p>
          <a:p>
            <a:pPr>
              <a:lnSpc>
                <a:spcPct val="120000"/>
              </a:lnSpc>
            </a:pP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、检查无盘服务器或者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PC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网卡问题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）检查无盘服务器是否绑定正确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）检查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PC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网卡驱动是否更新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）检查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PC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是否中毒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endParaRPr lang="en-US" altLang="zh-CN" dirty="0" smtClean="0">
              <a:solidFill>
                <a:schemeClr val="bg1"/>
              </a:solidFill>
            </a:endParaRPr>
          </a:p>
          <a:p>
            <a:endParaRPr lang="en-US" altLang="zh-CN" sz="2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40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985</TotalTime>
  <Words>796</Words>
  <Application>Microsoft Office PowerPoint</Application>
  <PresentationFormat>宽屏</PresentationFormat>
  <Paragraphs>77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方正准圆简体</vt:lpstr>
      <vt:lpstr>迷你霹雳体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steve mu</dc:creator>
  <cp:lastModifiedBy>steve mu</cp:lastModifiedBy>
  <cp:revision>26</cp:revision>
  <dcterms:created xsi:type="dcterms:W3CDTF">2016-06-27T05:12:34Z</dcterms:created>
  <dcterms:modified xsi:type="dcterms:W3CDTF">2016-06-29T04:31:20Z</dcterms:modified>
</cp:coreProperties>
</file>