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74" r:id="rId3"/>
    <p:sldId id="260" r:id="rId4"/>
    <p:sldId id="278" r:id="rId5"/>
    <p:sldId id="257" r:id="rId6"/>
    <p:sldId id="276" r:id="rId7"/>
    <p:sldId id="279" r:id="rId8"/>
    <p:sldId id="258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5C04"/>
    <a:srgbClr val="0055CC"/>
    <a:srgbClr val="FFFFFF"/>
    <a:srgbClr val="00DC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 snapToGrid="0">
      <p:cViewPr varScale="1">
        <p:scale>
          <a:sx n="129" d="100"/>
          <a:sy n="129" d="100"/>
        </p:scale>
        <p:origin x="116" y="4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2" d="100"/>
          <a:sy n="122" d="100"/>
        </p:scale>
        <p:origin x="5004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6D4AA68D-E397-8DDD-BC1B-DB7C7BD6D09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7A3DBF92-AA11-1AD9-9A65-098E632871A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6EEBCA-E579-4B25-B79D-B362E3246782}" type="datetimeFigureOut">
              <a:rPr lang="zh-CN" altLang="en-US" smtClean="0"/>
              <a:t>2023/6/8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723EB39A-7FD5-5C93-CE59-7737B7A95D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BB9A17C-7CE8-570D-6754-5E0F19046B2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540D8E-8A6C-4CD6-AEA0-FB552AEEA0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52823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558918-9E71-4ECC-AC92-A829EF83C8FD}" type="datetimeFigureOut">
              <a:rPr lang="zh-CN" altLang="en-US" smtClean="0"/>
              <a:t>2023/6/8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BCD17-3254-459F-9351-AF35B46A8D7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243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8AB19FF-754E-5300-CC8B-D178F446E0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E7C9098-B2D3-6794-837D-7ED3A8ACD7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EFA26C1-410C-8B6B-91B7-C508CCB84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1C33-DEF0-4835-B778-D8C52B23A305}" type="datetimeFigureOut">
              <a:rPr lang="zh-CN" altLang="en-US" smtClean="0"/>
              <a:t>2023/6/8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F53D67A-C536-787E-EE00-2DD6A4637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AF09ED8-8B38-3A67-FFCB-8B2E88F16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3D9B4-0E96-4932-AA87-951ACBAE5F6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76406A31-99F2-926D-7CD5-E54682DB40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218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0929CC9-4081-E721-6664-DE4AC78BA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420B762-912D-54E3-35EB-F1A5A94A8D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94EFB22-C0E1-4380-B095-494A45C79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1C33-DEF0-4835-B778-D8C52B23A305}" type="datetimeFigureOut">
              <a:rPr lang="zh-CN" altLang="en-US" smtClean="0"/>
              <a:t>2023/6/8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273E2C8-2589-0EF3-790C-795C63488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9E247D6-B589-8939-505D-380E196B8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3D9B4-0E96-4932-AA87-951ACBAE5F6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F1D2DB16-0DFF-D742-FF1F-ED4F141090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699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4E551E1-66B1-1294-8B1C-EB3FBD08FB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2B935DE-30BE-B19C-6E80-14D2110E40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8D50D44-41DF-5419-415D-7FA952402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1C33-DEF0-4835-B778-D8C52B23A305}" type="datetimeFigureOut">
              <a:rPr lang="zh-CN" altLang="en-US" smtClean="0"/>
              <a:t>2023/6/8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E09DAD2-856D-E601-C84E-7B965378A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A99F4FF-2B83-731D-2BE7-8D72CB9C3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3D9B4-0E96-4932-AA87-951ACBAE5F6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BD813CF8-8953-9E3E-3DFF-AB40B5B00A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133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267DD73-695B-4546-AA37-6CFC807EB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D2393AF-A3DF-BEDE-33FD-7EEEE6FA90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2767574-7D14-E747-B0FD-664941AE6D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C60BA56-8190-0923-76D2-374541590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1C33-DEF0-4835-B778-D8C52B23A305}" type="datetimeFigureOut">
              <a:rPr lang="zh-CN" altLang="en-US" smtClean="0"/>
              <a:t>2023/6/8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7BC6FE3-14DB-3C9B-6CC4-DE5D1F75D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77B8490-C585-D0F0-714D-BE3FBA042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3D9B4-0E96-4932-AA87-951ACBAE5F6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D46785B3-778B-C6E2-700C-8D8F903F678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33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DBFFECB-C0B0-4296-1E2F-FD6AAEAD9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2857076-0107-493F-E3FB-9C04E923FD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86DCF14-A9BE-320A-271A-5B4310C5F9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AE3D84A0-9B72-A8E8-0197-650EE3A2E5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96CF0CDC-CD3E-F159-29DC-7639BE9924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C627548C-2522-E15F-58CE-8C9432ED2A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1C33-DEF0-4835-B778-D8C52B23A305}" type="datetimeFigureOut">
              <a:rPr lang="zh-CN" altLang="en-US" smtClean="0"/>
              <a:t>2023/6/8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704475B-88FA-B898-1B0C-21221A201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2C7F5276-339E-EE88-B3B0-5BCA14FAE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3D9B4-0E96-4932-AA87-951ACBAE5F6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6C4AC119-6901-A2AB-9274-D2762AF971A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719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B9622DD-CE86-74FF-378A-3BB543770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CD87F17-B210-140A-F4E2-F3F1BFCF7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1C33-DEF0-4835-B778-D8C52B23A305}" type="datetimeFigureOut">
              <a:rPr lang="zh-CN" altLang="en-US" smtClean="0"/>
              <a:t>2023/6/8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8389C8A8-ECEF-B873-A8B4-C7627F173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76824BA-1FC3-DDDC-CE4A-768C944F6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3D9B4-0E96-4932-AA87-951ACBAE5F6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A38A269D-2A2A-3FAD-49BE-15343A6430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47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2EB2D46-9D0A-E2A8-A7F4-68D397D34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1C33-DEF0-4835-B778-D8C52B23A305}" type="datetimeFigureOut">
              <a:rPr lang="zh-CN" altLang="en-US" smtClean="0"/>
              <a:t>2023/6/8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9E6191AA-E35E-D611-BE79-D1BF71C89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41AE62F-4707-0710-7E7F-6C1C8FBD0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3D9B4-0E96-4932-AA87-951ACBAE5F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347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5B26976-25A1-4059-FF08-091917125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66F06BE-E0A7-95E3-11F3-565CF59EAE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483AAAD-B716-811C-079C-C5A0B42752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9C555C4-39B5-8BBD-0B53-5232E5B2F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1C33-DEF0-4835-B778-D8C52B23A305}" type="datetimeFigureOut">
              <a:rPr lang="zh-CN" altLang="en-US" smtClean="0"/>
              <a:t>2023/6/8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5A08E23-D2B8-AF4B-87C9-D53B6876E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5091D3B-007B-4AD4-EDC6-98420F52E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3D9B4-0E96-4932-AA87-951ACBAE5F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9760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C8D63F4-C0D2-9582-A0BA-6FCE9FF035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4A96559-4AE6-ECE3-057C-87F852C611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8EEF8BF-2126-5495-6E00-A0E6A502DE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E0D8564-5EA5-D708-D0D6-0984676F6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1C33-DEF0-4835-B778-D8C52B23A305}" type="datetimeFigureOut">
              <a:rPr lang="zh-CN" altLang="en-US" smtClean="0"/>
              <a:t>2023/6/8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27B1E3C-07D0-11D5-336B-63F20B941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C191117-7807-E5BE-870B-2C1CCA287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3D9B4-0E96-4932-AA87-951ACBAE5F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4704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BE1B82-3113-718F-2C9F-1E4B06AE8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194FB21-400C-D92E-5B7F-982400F84E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BB919F7-B412-DCBA-9CDC-EB8291940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1C33-DEF0-4835-B778-D8C52B23A305}" type="datetimeFigureOut">
              <a:rPr lang="zh-CN" altLang="en-US" smtClean="0"/>
              <a:t>2023/6/8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A44FE67-CF0B-2749-1559-54CF7ABCF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5451187-7B38-9950-C39C-48439D464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3D9B4-0E96-4932-AA87-951ACBAE5F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3442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BD04D647-A110-05E3-E092-6AC13E32F9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CE2AF8C-04B4-03A4-0BC2-628EA7F549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2AB2485-5D59-8CDC-C628-4D87A878D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D1C33-DEF0-4835-B778-D8C52B23A305}" type="datetimeFigureOut">
              <a:rPr lang="zh-CN" altLang="en-US" smtClean="0"/>
              <a:t>2023/6/8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4B927F8-AC8F-4D23-CE73-1202AFF58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EE50AC9-EDB0-2D4A-6171-D518BD3CB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3D9B4-0E96-4932-AA87-951ACBAE5F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4717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BE1C468F-F805-A42C-8616-7386FD4C7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776927F-B894-1157-103F-CFCA435F5A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87756F7-A55F-1A78-D142-CB89185D64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D1C33-DEF0-4835-B778-D8C52B23A305}" type="datetimeFigureOut">
              <a:rPr lang="zh-CN" altLang="en-US" smtClean="0"/>
              <a:t>2023/6/8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7B08BD3-1ED5-E56A-6DD8-192EA3BBDD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1998765-9533-0D7D-7CDB-698228D49F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3D9B4-0E96-4932-AA87-951ACBAE5F6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036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>
            <a:extLst>
              <a:ext uri="{FF2B5EF4-FFF2-40B4-BE49-F238E27FC236}">
                <a16:creationId xmlns:a16="http://schemas.microsoft.com/office/drawing/2014/main" id="{2C0C9B3E-4F29-5417-9B53-DF264DA37A94}"/>
              </a:ext>
            </a:extLst>
          </p:cNvPr>
          <p:cNvSpPr txBox="1"/>
          <p:nvPr/>
        </p:nvSpPr>
        <p:spPr>
          <a:xfrm>
            <a:off x="432616" y="2342158"/>
            <a:ext cx="10729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72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主题（字号</a:t>
            </a:r>
            <a:r>
              <a:rPr kumimoji="1" lang="en-US" altLang="zh-CN" sz="72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72</a:t>
            </a:r>
            <a:r>
              <a:rPr kumimoji="1" lang="zh-CN" altLang="en-US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）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C6AD1935-1682-642C-B9CB-2520CCF7F945}"/>
              </a:ext>
            </a:extLst>
          </p:cNvPr>
          <p:cNvSpPr txBox="1"/>
          <p:nvPr/>
        </p:nvSpPr>
        <p:spPr>
          <a:xfrm>
            <a:off x="432616" y="3985573"/>
            <a:ext cx="28645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演讲人</a:t>
            </a:r>
            <a:r>
              <a:rPr kumimoji="0" lang="en-US" altLang="zh-CN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:</a:t>
            </a:r>
            <a:r>
              <a:rPr kumimoji="0" lang="en-US" altLang="zh-CN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xxxx</a:t>
            </a:r>
            <a:endParaRPr kumimoji="0" lang="en-US" altLang="zh-CN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时间：</a:t>
            </a:r>
            <a:r>
              <a:rPr lang="en-US" altLang="zh-CN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2023-3</a:t>
            </a:r>
            <a:endParaRPr kumimoji="0" lang="zh-CN" altLang="en-US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75612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>
            <a:extLst>
              <a:ext uri="{FF2B5EF4-FFF2-40B4-BE49-F238E27FC236}">
                <a16:creationId xmlns:a16="http://schemas.microsoft.com/office/drawing/2014/main" id="{EB053E8C-9D75-44D7-EA1B-F540FF81D1C6}"/>
              </a:ext>
            </a:extLst>
          </p:cNvPr>
          <p:cNvSpPr txBox="1"/>
          <p:nvPr/>
        </p:nvSpPr>
        <p:spPr>
          <a:xfrm>
            <a:off x="599703" y="1130882"/>
            <a:ext cx="107297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72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主题（字号</a:t>
            </a:r>
            <a:r>
              <a:rPr kumimoji="1" lang="en-US" altLang="zh-CN" sz="72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72</a:t>
            </a:r>
            <a:r>
              <a:rPr kumimoji="1" lang="zh-CN" altLang="en-US" sz="36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）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481C56FA-5126-5BCE-8706-FFD31C8CC36B}"/>
              </a:ext>
            </a:extLst>
          </p:cNvPr>
          <p:cNvSpPr txBox="1"/>
          <p:nvPr/>
        </p:nvSpPr>
        <p:spPr>
          <a:xfrm>
            <a:off x="599703" y="2289575"/>
            <a:ext cx="67316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54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1</a:t>
            </a:r>
            <a:r>
              <a:rPr kumimoji="1" lang="zh-CN" altLang="en-US" sz="54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级标题（字号</a:t>
            </a:r>
            <a:r>
              <a:rPr kumimoji="1" lang="en-US" altLang="zh-CN" sz="54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54</a:t>
            </a:r>
            <a:r>
              <a:rPr kumimoji="1" lang="zh-CN" altLang="en-US" sz="54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）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4601E762-BC97-1DD5-E1E3-594F4EE5D1D6}"/>
              </a:ext>
            </a:extLst>
          </p:cNvPr>
          <p:cNvSpPr txBox="1"/>
          <p:nvPr/>
        </p:nvSpPr>
        <p:spPr>
          <a:xfrm>
            <a:off x="599703" y="3328663"/>
            <a:ext cx="9799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内容标准字号（字号</a:t>
            </a:r>
            <a:r>
              <a:rPr kumimoji="1" lang="en-US" altLang="zh-CN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24</a:t>
            </a:r>
            <a:r>
              <a:rPr kumimoji="1" lang="zh-CN" altLang="en-US" sz="2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）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A1023B98-6FC5-0D46-F646-435D8D0FE1F5}"/>
              </a:ext>
            </a:extLst>
          </p:cNvPr>
          <p:cNvSpPr txBox="1"/>
          <p:nvPr/>
        </p:nvSpPr>
        <p:spPr>
          <a:xfrm>
            <a:off x="150448" y="3897416"/>
            <a:ext cx="6096000" cy="17054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95300" indent="-4953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8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字体</a:t>
            </a:r>
            <a:r>
              <a:rPr lang="zh-CN" altLang="en-US" sz="18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：微软雅黑</a:t>
            </a:r>
            <a:endParaRPr lang="en-US" altLang="zh-CN" sz="18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  <a:p>
            <a:pPr marL="495300" indent="-4953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8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字号</a:t>
            </a:r>
            <a:r>
              <a:rPr lang="zh-CN" altLang="en-US" sz="18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：按模板推荐字号使用，也可根据实际情况选择其他字号，</a:t>
            </a: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18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              </a:t>
            </a:r>
            <a:r>
              <a:rPr lang="zh-CN" altLang="en-US" sz="18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最小不小于</a:t>
            </a:r>
            <a:r>
              <a:rPr lang="en-US" altLang="zh-CN" sz="18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16</a:t>
            </a:r>
            <a:r>
              <a:rPr lang="zh-CN" altLang="en-US" sz="18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号字</a:t>
            </a:r>
            <a:endParaRPr lang="en-US" altLang="zh-CN" sz="18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919067FF-C7B1-86BE-BDCD-F0332A19999E}"/>
              </a:ext>
            </a:extLst>
          </p:cNvPr>
          <p:cNvSpPr/>
          <p:nvPr/>
        </p:nvSpPr>
        <p:spPr>
          <a:xfrm>
            <a:off x="6190714" y="5508845"/>
            <a:ext cx="961390" cy="276225"/>
          </a:xfrm>
          <a:prstGeom prst="rect">
            <a:avLst/>
          </a:prstGeom>
          <a:solidFill>
            <a:srgbClr val="F2B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250" dirty="0">
              <a:highlight>
                <a:srgbClr val="FFFF00"/>
              </a:highlight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8A947DB8-A49B-F857-84E0-6DB61ADCB4A2}"/>
              </a:ext>
            </a:extLst>
          </p:cNvPr>
          <p:cNvSpPr/>
          <p:nvPr/>
        </p:nvSpPr>
        <p:spPr>
          <a:xfrm>
            <a:off x="6190714" y="5912705"/>
            <a:ext cx="961390" cy="276225"/>
          </a:xfrm>
          <a:prstGeom prst="rect">
            <a:avLst/>
          </a:prstGeom>
          <a:solidFill>
            <a:srgbClr val="FD5C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250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2F067462-898A-58C2-FED0-6CB1AE90DD6B}"/>
              </a:ext>
            </a:extLst>
          </p:cNvPr>
          <p:cNvSpPr/>
          <p:nvPr/>
        </p:nvSpPr>
        <p:spPr>
          <a:xfrm>
            <a:off x="6177379" y="4701125"/>
            <a:ext cx="961390" cy="276225"/>
          </a:xfrm>
          <a:prstGeom prst="rect">
            <a:avLst/>
          </a:prstGeom>
          <a:solidFill>
            <a:srgbClr val="00DC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250"/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55611C0B-3797-0013-D76C-011E2D6DE570}"/>
              </a:ext>
            </a:extLst>
          </p:cNvPr>
          <p:cNvSpPr/>
          <p:nvPr/>
        </p:nvSpPr>
        <p:spPr>
          <a:xfrm>
            <a:off x="6190714" y="6316565"/>
            <a:ext cx="961390" cy="276225"/>
          </a:xfrm>
          <a:prstGeom prst="rect">
            <a:avLst/>
          </a:prstGeom>
          <a:solidFill>
            <a:srgbClr val="E1E6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250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DBA9B415-D3A9-4804-EAE8-A0E535E3E80D}"/>
              </a:ext>
            </a:extLst>
          </p:cNvPr>
          <p:cNvSpPr txBox="1"/>
          <p:nvPr/>
        </p:nvSpPr>
        <p:spPr>
          <a:xfrm>
            <a:off x="7357209" y="4663978"/>
            <a:ext cx="1821815" cy="349250"/>
          </a:xfrm>
          <a:prstGeom prst="rect">
            <a:avLst/>
          </a:prstGeom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R0  G220  B165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A7208377-85BA-B0A2-57D1-9215544CFDBD}"/>
              </a:ext>
            </a:extLst>
          </p:cNvPr>
          <p:cNvSpPr txBox="1"/>
          <p:nvPr/>
        </p:nvSpPr>
        <p:spPr>
          <a:xfrm>
            <a:off x="7357209" y="5059583"/>
            <a:ext cx="1821815" cy="349250"/>
          </a:xfrm>
          <a:prstGeom prst="rect">
            <a:avLst/>
          </a:prstGeom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R0  G85  B205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05B36F2D-ABDB-CED7-1A8E-0B383250BAAB}"/>
              </a:ext>
            </a:extLst>
          </p:cNvPr>
          <p:cNvSpPr txBox="1"/>
          <p:nvPr/>
        </p:nvSpPr>
        <p:spPr>
          <a:xfrm>
            <a:off x="7357209" y="5486303"/>
            <a:ext cx="1821815" cy="349250"/>
          </a:xfrm>
          <a:prstGeom prst="rect">
            <a:avLst/>
          </a:prstGeom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R242  G184  B68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F8448EFB-311C-076F-7D7E-63A9C7A7B2EF}"/>
              </a:ext>
            </a:extLst>
          </p:cNvPr>
          <p:cNvSpPr txBox="1"/>
          <p:nvPr/>
        </p:nvSpPr>
        <p:spPr>
          <a:xfrm>
            <a:off x="7357209" y="5876193"/>
            <a:ext cx="1821815" cy="349250"/>
          </a:xfrm>
          <a:prstGeom prst="rect">
            <a:avLst/>
          </a:prstGeom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R253  G92  B4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B72B6F16-D1FB-B83E-99C7-06632BFF72A8}"/>
              </a:ext>
            </a:extLst>
          </p:cNvPr>
          <p:cNvSpPr txBox="1"/>
          <p:nvPr/>
        </p:nvSpPr>
        <p:spPr>
          <a:xfrm>
            <a:off x="4401787" y="5573486"/>
            <a:ext cx="15231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8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PPT</a:t>
            </a:r>
            <a:r>
              <a:rPr lang="zh-CN" altLang="en-US" sz="18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辅助色系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563598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E9CE37EE-4E2A-CD19-27DA-2C04E7A73C75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695541" y="800089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单击此处添加小标题</a:t>
            </a:r>
            <a:endParaRPr kumimoji="1"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D21BAFD-77A4-3742-FB11-20B24A40FB4C}"/>
              </a:ext>
            </a:extLst>
          </p:cNvPr>
          <p:cNvSpPr txBox="1"/>
          <p:nvPr/>
        </p:nvSpPr>
        <p:spPr>
          <a:xfrm>
            <a:off x="190006" y="1249824"/>
            <a:ext cx="6096000" cy="1712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latin typeface="+mn-ea"/>
              </a:rPr>
              <a:t>单击此处添加内容</a:t>
            </a:r>
            <a:endParaRPr lang="en-US" altLang="zh-CN" dirty="0">
              <a:latin typeface="+mn-ea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latin typeface="+mn-ea"/>
              </a:rPr>
              <a:t>单击此处添加内容</a:t>
            </a:r>
            <a:endParaRPr lang="en-US" altLang="zh-CN" dirty="0">
              <a:latin typeface="+mn-ea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latin typeface="+mn-ea"/>
              </a:rPr>
              <a:t>单击此处添加内容</a:t>
            </a:r>
            <a:endParaRPr lang="en-US" altLang="zh-CN" dirty="0">
              <a:latin typeface="+mn-ea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latin typeface="+mn-ea"/>
              </a:rPr>
              <a:t>单击此处添加内容</a:t>
            </a:r>
            <a:endParaRPr lang="en-US" altLang="zh-CN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949777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12">
            <a:extLst>
              <a:ext uri="{FF2B5EF4-FFF2-40B4-BE49-F238E27FC236}">
                <a16:creationId xmlns:a16="http://schemas.microsoft.com/office/drawing/2014/main" id="{73620182-472D-1280-EF88-343311A2E413}"/>
              </a:ext>
            </a:extLst>
          </p:cNvPr>
          <p:cNvSpPr txBox="1"/>
          <p:nvPr/>
        </p:nvSpPr>
        <p:spPr>
          <a:xfrm>
            <a:off x="1158875" y="1035685"/>
            <a:ext cx="3281045" cy="316801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spAutoFit/>
          </a:bodyPr>
          <a:lstStyle/>
          <a:p>
            <a:pPr>
              <a:lnSpc>
                <a:spcPct val="200000"/>
              </a:lnSpc>
              <a:defRPr>
                <a:solidFill>
                  <a:srgbClr val="404040"/>
                </a:solidFill>
                <a:latin typeface="+mn-lt"/>
                <a:ea typeface="+mn-ea"/>
                <a:cs typeface="+mn-cs"/>
                <a:sym typeface="Helvetica" panose="020B0604020202030204"/>
              </a:defRPr>
            </a:pPr>
            <a:r>
              <a:rPr lang="zh-CN" altLang="en-US" sz="2000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目录</a:t>
            </a:r>
          </a:p>
          <a:p>
            <a:pPr>
              <a:lnSpc>
                <a:spcPct val="200000"/>
              </a:lnSpc>
              <a:defRPr>
                <a:solidFill>
                  <a:srgbClr val="404040"/>
                </a:solidFill>
                <a:latin typeface="+mn-lt"/>
                <a:ea typeface="+mn-ea"/>
                <a:cs typeface="+mn-cs"/>
                <a:sym typeface="Helvetica" panose="020B0604020202030204"/>
              </a:defRPr>
            </a:pPr>
            <a:r>
              <a:rPr lang="en-US" altLang="zh-CN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01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、单机此处添加目录</a:t>
            </a:r>
          </a:p>
          <a:p>
            <a:pPr>
              <a:lnSpc>
                <a:spcPct val="200000"/>
              </a:lnSpc>
              <a:defRPr>
                <a:solidFill>
                  <a:srgbClr val="404040"/>
                </a:solidFill>
                <a:latin typeface="+mn-lt"/>
                <a:ea typeface="+mn-ea"/>
                <a:cs typeface="+mn-cs"/>
                <a:sym typeface="Helvetica" panose="020B0604020202030204"/>
              </a:defRPr>
            </a:pPr>
            <a:r>
              <a:rPr 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02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、单机此处添加目录</a:t>
            </a:r>
            <a:endParaRPr sz="2000" dirty="0" err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  <a:p>
            <a:pPr>
              <a:lnSpc>
                <a:spcPct val="200000"/>
              </a:lnSpc>
              <a:defRPr>
                <a:solidFill>
                  <a:srgbClr val="404040"/>
                </a:solidFill>
                <a:latin typeface="+mn-lt"/>
                <a:ea typeface="+mn-ea"/>
                <a:cs typeface="+mn-cs"/>
                <a:sym typeface="Helvetica" panose="020B0604020202030204"/>
              </a:defRPr>
            </a:pPr>
            <a:r>
              <a:rPr lang="en-US" altLang="zh-CN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03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、单机此处添加目录</a:t>
            </a:r>
            <a:endParaRPr lang="en-US" altLang="zh-CN" sz="20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  <a:p>
            <a:pPr>
              <a:lnSpc>
                <a:spcPct val="200000"/>
              </a:lnSpc>
              <a:defRPr>
                <a:solidFill>
                  <a:srgbClr val="404040"/>
                </a:solidFill>
                <a:latin typeface="+mn-lt"/>
                <a:ea typeface="+mn-ea"/>
                <a:cs typeface="+mn-cs"/>
                <a:sym typeface="Helvetica" panose="020B0604020202030204"/>
              </a:defRPr>
            </a:pPr>
            <a:r>
              <a:rPr lang="en-US" altLang="zh-CN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04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、单机此处添加目录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FAF70617-79CF-30C6-A7BB-C500FEF5EDAB}"/>
              </a:ext>
            </a:extLst>
          </p:cNvPr>
          <p:cNvCxnSpPr/>
          <p:nvPr/>
        </p:nvCxnSpPr>
        <p:spPr>
          <a:xfrm>
            <a:off x="1223645" y="1812290"/>
            <a:ext cx="6985000" cy="0"/>
          </a:xfrm>
          <a:prstGeom prst="line">
            <a:avLst/>
          </a:prstGeom>
          <a:noFill/>
          <a:ln w="25400" cap="flat">
            <a:solidFill>
              <a:srgbClr val="3FDFB9"/>
            </a:solidFill>
            <a:prstDash val="solid"/>
            <a:round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pic>
        <p:nvPicPr>
          <p:cNvPr id="6" name="图片 5">
            <a:extLst>
              <a:ext uri="{FF2B5EF4-FFF2-40B4-BE49-F238E27FC236}">
                <a16:creationId xmlns:a16="http://schemas.microsoft.com/office/drawing/2014/main" id="{EE78FFEA-3792-11E9-A1F4-A3C6F139239D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497" y="473952"/>
            <a:ext cx="2820461" cy="27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169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53834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738648D3-D8CC-2F4C-80EA-349C618CB16C}"/>
              </a:ext>
            </a:extLst>
          </p:cNvPr>
          <p:cNvSpPr txBox="1"/>
          <p:nvPr/>
        </p:nvSpPr>
        <p:spPr>
          <a:xfrm>
            <a:off x="1061446" y="2622788"/>
            <a:ext cx="609682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zh-CN" altLang="en-US" sz="54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过度页</a:t>
            </a:r>
          </a:p>
        </p:txBody>
      </p:sp>
    </p:spTree>
    <p:extLst>
      <p:ext uri="{BB962C8B-B14F-4D97-AF65-F5344CB8AC3E}">
        <p14:creationId xmlns:p14="http://schemas.microsoft.com/office/powerpoint/2010/main" val="2421663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>
            <a:extLst>
              <a:ext uri="{FF2B5EF4-FFF2-40B4-BE49-F238E27FC236}">
                <a16:creationId xmlns:a16="http://schemas.microsoft.com/office/drawing/2014/main" id="{4798B129-FC93-D49A-D526-677BFD0F4D90}"/>
              </a:ext>
            </a:extLst>
          </p:cNvPr>
          <p:cNvGrpSpPr/>
          <p:nvPr/>
        </p:nvGrpSpPr>
        <p:grpSpPr>
          <a:xfrm>
            <a:off x="337707" y="2994650"/>
            <a:ext cx="2528515" cy="368300"/>
            <a:chOff x="417613" y="2658546"/>
            <a:chExt cx="2528515" cy="368300"/>
          </a:xfrm>
        </p:grpSpPr>
        <p:sp>
          <p:nvSpPr>
            <p:cNvPr id="2" name="文本框 1">
              <a:extLst>
                <a:ext uri="{FF2B5EF4-FFF2-40B4-BE49-F238E27FC236}">
                  <a16:creationId xmlns:a16="http://schemas.microsoft.com/office/drawing/2014/main" id="{8CA9CA96-66FF-E5FD-C500-3428DEA8A375}"/>
                </a:ext>
              </a:extLst>
            </p:cNvPr>
            <p:cNvSpPr txBox="1"/>
            <p:nvPr>
              <p:custDataLst>
                <p:tags r:id="rId6"/>
              </p:custDataLst>
            </p:nvPr>
          </p:nvSpPr>
          <p:spPr>
            <a:xfrm>
              <a:off x="705848" y="2658546"/>
              <a:ext cx="2240280" cy="3683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单击此处添加小标题</a:t>
              </a:r>
              <a:endParaRPr kumimoji="1"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" name="椭圆 2">
              <a:extLst>
                <a:ext uri="{FF2B5EF4-FFF2-40B4-BE49-F238E27FC236}">
                  <a16:creationId xmlns:a16="http://schemas.microsoft.com/office/drawing/2014/main" id="{5FBD76AD-8096-DBE6-93A7-E26589E1AAF8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417613" y="2689156"/>
              <a:ext cx="288235" cy="288235"/>
            </a:xfrm>
            <a:prstGeom prst="ellipse">
              <a:avLst/>
            </a:prstGeom>
            <a:solidFill>
              <a:srgbClr val="2F6D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b="1" dirty="0"/>
                <a:t>1</a:t>
              </a:r>
              <a:endParaRPr kumimoji="1" lang="zh-CN" altLang="en-US" b="1" dirty="0"/>
            </a:p>
          </p:txBody>
        </p:sp>
      </p:grp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05CFAC7E-5D49-6892-BCE4-C1D297D7B810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77406783"/>
              </p:ext>
            </p:extLst>
          </p:nvPr>
        </p:nvGraphicFramePr>
        <p:xfrm>
          <a:off x="3071844" y="1168389"/>
          <a:ext cx="8499020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4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91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03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247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8547">
                <a:tc>
                  <a:txBody>
                    <a:bodyPr/>
                    <a:lstStyle/>
                    <a:p>
                      <a:r>
                        <a:rPr lang="zh-CN" altLang="en-US" b="0" i="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点击编辑表头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1" i="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点击编辑表头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1" i="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点击编辑表头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1" i="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点击编辑表头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547"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547"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547"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547"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547"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547"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547"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547"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8547"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8547"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8547"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8547">
                <a:tc>
                  <a:txBody>
                    <a:bodyPr/>
                    <a:lstStyle/>
                    <a:p>
                      <a:endParaRPr lang="zh-CN" altLang="en-US" b="1" i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b="1" i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pSp>
        <p:nvGrpSpPr>
          <p:cNvPr id="10" name="组合 9">
            <a:extLst>
              <a:ext uri="{FF2B5EF4-FFF2-40B4-BE49-F238E27FC236}">
                <a16:creationId xmlns:a16="http://schemas.microsoft.com/office/drawing/2014/main" id="{AFA49F04-3192-5E9D-8DD9-1AEF33D30F4D}"/>
              </a:ext>
            </a:extLst>
          </p:cNvPr>
          <p:cNvGrpSpPr/>
          <p:nvPr/>
        </p:nvGrpSpPr>
        <p:grpSpPr>
          <a:xfrm>
            <a:off x="337707" y="3532582"/>
            <a:ext cx="2528515" cy="368300"/>
            <a:chOff x="406906" y="3196478"/>
            <a:chExt cx="2528515" cy="368300"/>
          </a:xfrm>
        </p:grpSpPr>
        <p:sp>
          <p:nvSpPr>
            <p:cNvPr id="5" name="文本框 4">
              <a:extLst>
                <a:ext uri="{FF2B5EF4-FFF2-40B4-BE49-F238E27FC236}">
                  <a16:creationId xmlns:a16="http://schemas.microsoft.com/office/drawing/2014/main" id="{EAEF49C1-3C94-06D8-4215-033CCF49EC4B}"/>
                </a:ext>
              </a:extLst>
            </p:cNvPr>
            <p:cNvSpPr txBox="1"/>
            <p:nvPr>
              <p:custDataLst>
                <p:tags r:id="rId4"/>
              </p:custDataLst>
            </p:nvPr>
          </p:nvSpPr>
          <p:spPr>
            <a:xfrm>
              <a:off x="695141" y="3196478"/>
              <a:ext cx="2240280" cy="3683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单击此处添加小标题</a:t>
              </a:r>
              <a:endParaRPr kumimoji="1"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FFB4C52B-078C-1196-4E7C-E582C9F60553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406906" y="3227088"/>
              <a:ext cx="288235" cy="288235"/>
            </a:xfrm>
            <a:prstGeom prst="ellipse">
              <a:avLst/>
            </a:prstGeom>
            <a:solidFill>
              <a:srgbClr val="2F6D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b="1" dirty="0"/>
                <a:t>2</a:t>
              </a:r>
              <a:endParaRPr kumimoji="1" lang="zh-CN" altLang="en-US" b="1" dirty="0"/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573F0C71-88B9-DECF-AD4E-090279CBEC09}"/>
              </a:ext>
            </a:extLst>
          </p:cNvPr>
          <p:cNvGrpSpPr/>
          <p:nvPr/>
        </p:nvGrpSpPr>
        <p:grpSpPr>
          <a:xfrm>
            <a:off x="337707" y="4026850"/>
            <a:ext cx="2528515" cy="368300"/>
            <a:chOff x="392076" y="3690746"/>
            <a:chExt cx="2528515" cy="368300"/>
          </a:xfrm>
        </p:grpSpPr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A321A8FB-36F5-E3A4-08E3-F88F471901DA}"/>
                </a:ext>
              </a:extLst>
            </p:cNvPr>
            <p:cNvSpPr txBox="1"/>
            <p:nvPr>
              <p:custDataLst>
                <p:tags r:id="rId2"/>
              </p:custDataLst>
            </p:nvPr>
          </p:nvSpPr>
          <p:spPr>
            <a:xfrm>
              <a:off x="680311" y="3690746"/>
              <a:ext cx="2240280" cy="3683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单击此处添加小标题</a:t>
              </a:r>
              <a:endParaRPr kumimoji="1"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75F22A23-D1EE-027D-895A-0D1DF41F7A25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392076" y="3721356"/>
              <a:ext cx="288235" cy="288235"/>
            </a:xfrm>
            <a:prstGeom prst="ellipse">
              <a:avLst/>
            </a:prstGeom>
            <a:solidFill>
              <a:srgbClr val="2F6D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b="1" dirty="0"/>
                <a:t>3</a:t>
              </a:r>
              <a:endParaRPr kumimoji="1" lang="zh-CN" altLang="en-US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151978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62799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3e52655e-2f62-4622-9cf8-d704bee5d76b}"/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153</Words>
  <Application>Microsoft Office PowerPoint</Application>
  <PresentationFormat>宽屏</PresentationFormat>
  <Paragraphs>35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4" baseType="lpstr">
      <vt:lpstr>等线</vt:lpstr>
      <vt:lpstr>等线 Light</vt:lpstr>
      <vt:lpstr>微软雅黑</vt:lpstr>
      <vt:lpstr>Arial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李 君每</dc:creator>
  <cp:lastModifiedBy>李 君每</cp:lastModifiedBy>
  <cp:revision>5</cp:revision>
  <dcterms:created xsi:type="dcterms:W3CDTF">2023-03-23T03:26:13Z</dcterms:created>
  <dcterms:modified xsi:type="dcterms:W3CDTF">2023-06-08T03:19:57Z</dcterms:modified>
</cp:coreProperties>
</file>