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9"/>
  </p:handoutMasterIdLst>
  <p:sldIdLst>
    <p:sldId id="262" r:id="rId3"/>
    <p:sldId id="261" r:id="rId4"/>
    <p:sldId id="257" r:id="rId6"/>
    <p:sldId id="258" r:id="rId7"/>
    <p:sldId id="259" r:id="rId8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86374"/>
  </p:normalViewPr>
  <p:slideViewPr>
    <p:cSldViewPr snapToGrid="0" showGuides="1">
      <p:cViewPr varScale="1">
        <p:scale>
          <a:sx n="127" d="100"/>
          <a:sy n="127" d="100"/>
        </p:scale>
        <p:origin x="1952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ppt-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ppt-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ppt-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ppt-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6.jpeg"/><Relationship Id="rId11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kv-16-9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8132" y="2411327"/>
            <a:ext cx="3630638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kumimoji="1" lang="zh-CN" altLang="en-US" sz="8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目 录</a:t>
            </a:r>
            <a:endParaRPr kumimoji="1" lang="zh-CN" altLang="en-US" sz="8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8003" y="3517453"/>
            <a:ext cx="363063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CONTENTS</a:t>
            </a:r>
            <a:endParaRPr kumimoji="1" lang="en-US" altLang="zh-CN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98950" y="2571750"/>
            <a:ext cx="673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级标题（字号</a:t>
            </a:r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36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  <a:endParaRPr kumimoji="1" lang="zh-CN" altLang="en-US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98950" y="3599815"/>
            <a:ext cx="673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级标题（字号</a:t>
            </a:r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36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  <a:endParaRPr kumimoji="1" lang="zh-CN" altLang="en-US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" name="文本框 44"/>
          <p:cNvSpPr txBox="1"/>
          <p:nvPr/>
        </p:nvSpPr>
        <p:spPr>
          <a:xfrm>
            <a:off x="1552575" y="1106170"/>
            <a:ext cx="9086850" cy="9588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/>
            <a:r>
              <a:rPr lang="en-US" altLang="zh-CN" sz="5635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PPT</a:t>
            </a:r>
            <a:r>
              <a:rPr lang="zh-CN" altLang="en-US" sz="5635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使用说明</a:t>
            </a:r>
            <a:endParaRPr lang="zh-CN" altLang="en-US" sz="5635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57960" y="2275840"/>
            <a:ext cx="9276080" cy="2306955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字体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：微软雅黑</a:t>
            </a:r>
            <a:endParaRPr lang="en-US" altLang="zh-CN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字号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：按模板推荐字号使用，也可根据实际情况选择其他字号，</a:t>
            </a:r>
            <a:endParaRPr lang="zh-CN" altLang="en-US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              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最小不小于</a:t>
            </a:r>
            <a:r>
              <a:rPr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24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号字</a:t>
            </a:r>
            <a:endParaRPr lang="en-US" altLang="zh-CN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颜色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：不超过三种颜色</a:t>
            </a:r>
            <a:endParaRPr lang="zh-CN" altLang="en-US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WPS 表格</Application>
  <PresentationFormat>宽屏</PresentationFormat>
  <Paragraphs>15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6" baseType="lpstr">
      <vt:lpstr>Arial</vt:lpstr>
      <vt:lpstr>宋体</vt:lpstr>
      <vt:lpstr>Wingdings</vt:lpstr>
      <vt:lpstr>Calibri</vt:lpstr>
      <vt:lpstr>Helvetica Neue</vt:lpstr>
      <vt:lpstr>汉仪书宋二KW</vt:lpstr>
      <vt:lpstr>微软雅黑</vt:lpstr>
      <vt:lpstr>汉仪旗黑</vt:lpstr>
      <vt:lpstr>宋体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李信</cp:lastModifiedBy>
  <cp:revision>12</cp:revision>
  <dcterms:created xsi:type="dcterms:W3CDTF">2023-03-21T04:57:50Z</dcterms:created>
  <dcterms:modified xsi:type="dcterms:W3CDTF">2023-03-21T04:57:50Z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2052-5.2.1.7798</vt:lpwstr>
  </property>
  <property fmtid="{D5CDD505-2E9C-101B-9397-08002B2CF9AE}" pid="3" name="ICV">
    <vt:lpwstr>46368AF4BB1C0D00BA3319648571ADDC_41</vt:lpwstr>
  </property>
</Properties>
</file>