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</p:sldIdLst>
  <p:sldSz cx="5144135" cy="9144000" type="screen16x9"/>
  <p:notesSz cx="6858000" cy="9144000"/>
  <p:custDataLst>
    <p:tags r:id="rId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948D1"/>
    <a:srgbClr val="3F62B6"/>
    <a:srgbClr val="3458E4"/>
    <a:srgbClr val="3458E3"/>
    <a:srgbClr val="5278FF"/>
    <a:srgbClr val="2A58A6"/>
    <a:srgbClr val="547BB9"/>
    <a:srgbClr val="DCDCDC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913"/>
        <p:guide pos="161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65.xml"/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505832" y="1219200"/>
            <a:ext cx="4134761" cy="34272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3375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05832" y="4747200"/>
            <a:ext cx="4134761" cy="19632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350" spc="20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8035" indent="0" algn="ctr">
              <a:buNone/>
              <a:defRPr sz="9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56714" y="811200"/>
            <a:ext cx="4628441" cy="9408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256714" y="1987200"/>
            <a:ext cx="4628441" cy="63456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840016" y="5131200"/>
            <a:ext cx="3278036" cy="10224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2475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840016" y="6153600"/>
            <a:ext cx="3278036" cy="11568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01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803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56714" y="811200"/>
            <a:ext cx="4628441" cy="9408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256714" y="2001600"/>
            <a:ext cx="2184345" cy="6331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2705367" y="2001600"/>
            <a:ext cx="2184345" cy="63312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56714" y="811200"/>
            <a:ext cx="4628441" cy="9408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256714" y="1905600"/>
            <a:ext cx="2254219" cy="5088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125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8035" indent="0">
              <a:buNone/>
              <a:defRPr sz="9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256714" y="2472000"/>
            <a:ext cx="2254219" cy="58608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2631167" y="1895639"/>
            <a:ext cx="2254219" cy="5088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125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8035" indent="0">
              <a:buNone/>
              <a:defRPr sz="9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2631167" y="2472000"/>
            <a:ext cx="2254219" cy="58608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56714" y="811200"/>
            <a:ext cx="4628441" cy="9408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256714" y="2073600"/>
            <a:ext cx="2208091" cy="6144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9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2679544" y="2073600"/>
            <a:ext cx="2205611" cy="6144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9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4318562" y="1219200"/>
            <a:ext cx="440515" cy="67056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1575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385830" y="1219200"/>
            <a:ext cx="3868933" cy="6705600"/>
          </a:xfrm>
        </p:spPr>
        <p:txBody>
          <a:bodyPr vert="eaVert" lIns="46800" tIns="46800" rIns="46800" bIns="46800"/>
          <a:lstStyle>
            <a:lvl1pPr marL="128905" indent="-128905">
              <a:spcAft>
                <a:spcPts val="1000"/>
              </a:spcAft>
              <a:defRPr spc="300"/>
            </a:lvl1pPr>
            <a:lvl2pPr marL="386080" indent="-128905">
              <a:defRPr spc="300"/>
            </a:lvl2pPr>
            <a:lvl3pPr marL="643255" indent="-128905">
              <a:defRPr spc="300"/>
            </a:lvl3pPr>
            <a:lvl4pPr marL="900430" indent="-128905">
              <a:defRPr spc="300"/>
            </a:lvl4pPr>
            <a:lvl5pPr marL="1157605" indent="-128905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256714" y="1032000"/>
            <a:ext cx="4629960" cy="73104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5832" y="3312000"/>
            <a:ext cx="4134761" cy="13584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3375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505832" y="4747200"/>
            <a:ext cx="4134761" cy="6288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135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256714" y="811200"/>
            <a:ext cx="4628441" cy="9408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256714" y="1987200"/>
            <a:ext cx="4628441" cy="63456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258233" y="8419200"/>
            <a:ext cx="1139262" cy="42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565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1736741" y="8419200"/>
            <a:ext cx="1670917" cy="42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565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3745893" y="8419200"/>
            <a:ext cx="1139262" cy="42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565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50" rtl="0" eaLnBrk="1" fontAlgn="auto" latinLnBrk="0" hangingPunct="1">
        <a:lnSpc>
          <a:spcPct val="100000"/>
        </a:lnSpc>
        <a:spcBef>
          <a:spcPct val="0"/>
        </a:spcBef>
        <a:buNone/>
        <a:defRPr sz="2025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128905" indent="-128905" algn="l" defTabSz="51435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01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386080" indent="-128905" algn="l" defTabSz="51435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905510" algn="l"/>
          <a:tab pos="905510" algn="l"/>
          <a:tab pos="905510" algn="l"/>
          <a:tab pos="905510" algn="l"/>
        </a:tabLst>
        <a:defRPr sz="9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643255" indent="-128905" algn="l" defTabSz="51435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9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900430" indent="-128905" algn="l" defTabSz="51435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79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1157605" indent="-128905" algn="l" defTabSz="51435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79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1414780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671955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929130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803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4.xml"/><Relationship Id="rId2" Type="http://schemas.openxmlformats.org/officeDocument/2006/relationships/image" Target="../media/image2.png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22底图模板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0795" y="0"/>
            <a:ext cx="5142865" cy="9144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56870" y="1155065"/>
            <a:ext cx="397954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bg1"/>
                </a:solidFill>
                <a:latin typeface="+mj-ea"/>
                <a:ea typeface="+mj-ea"/>
              </a:rPr>
              <a:t>室外监控星光方案</a:t>
            </a:r>
            <a:endParaRPr lang="zh-CN" altLang="en-US" sz="3200" b="1">
              <a:solidFill>
                <a:schemeClr val="bg1"/>
              </a:solidFill>
              <a:latin typeface="+mj-ea"/>
              <a:ea typeface="+mj-ea"/>
            </a:endParaRPr>
          </a:p>
          <a:p>
            <a:r>
              <a:rPr lang="zh-CN" altLang="en-US" sz="3200" b="1">
                <a:solidFill>
                  <a:schemeClr val="bg1"/>
                </a:solidFill>
                <a:latin typeface="+mj-ea"/>
                <a:ea typeface="+mj-ea"/>
              </a:rPr>
              <a:t>新品上市培训</a:t>
            </a:r>
            <a:endParaRPr lang="zh-CN" altLang="en-US" sz="3200" b="1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23520" y="2771775"/>
            <a:ext cx="46888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rgbClr val="2A58A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交换/网桥/AP/家用路由器</a:t>
            </a:r>
            <a:endParaRPr lang="zh-CN" altLang="en-US" sz="2400" b="1">
              <a:solidFill>
                <a:srgbClr val="2A58A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sz="2400" b="1">
                <a:solidFill>
                  <a:srgbClr val="2A58A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虎年新品开年培训</a:t>
            </a:r>
            <a:endParaRPr lang="zh-CN" altLang="en-US" sz="2400" b="1">
              <a:solidFill>
                <a:srgbClr val="2A58A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1075" y="4026535"/>
            <a:ext cx="3775710" cy="11969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lnSpc>
                <a:spcPct val="120000"/>
              </a:lnSpc>
            </a:pPr>
            <a:r>
              <a:rPr lang="zh-CN" altLang="en-US" sz="1200" spc="100">
                <a:solidFill>
                  <a:srgbClr val="3458E3"/>
                </a:solidFill>
                <a:uFillTx/>
              </a:rPr>
              <a:t>1.RG-NBS7006新品交换机价值传递</a:t>
            </a:r>
            <a:endParaRPr lang="zh-CN" altLang="en-US" sz="1200" spc="100">
              <a:solidFill>
                <a:srgbClr val="3458E3"/>
              </a:solidFill>
              <a:uFillTx/>
            </a:endParaRPr>
          </a:p>
          <a:p>
            <a:pPr lvl="0" algn="l">
              <a:lnSpc>
                <a:spcPct val="120000"/>
              </a:lnSpc>
            </a:pPr>
            <a:r>
              <a:rPr lang="zh-CN" altLang="en-US" sz="1200" spc="100">
                <a:solidFill>
                  <a:srgbClr val="3458E3"/>
                </a:solidFill>
                <a:uFillTx/>
              </a:rPr>
              <a:t>2.RG-NBS6002新品交换机价值传递</a:t>
            </a:r>
            <a:endParaRPr lang="zh-CN" altLang="en-US" sz="1200" spc="100">
              <a:solidFill>
                <a:srgbClr val="3458E3"/>
              </a:solidFill>
              <a:uFillTx/>
            </a:endParaRPr>
          </a:p>
          <a:p>
            <a:pPr lvl="0" algn="l">
              <a:lnSpc>
                <a:spcPct val="120000"/>
              </a:lnSpc>
            </a:pPr>
            <a:r>
              <a:rPr lang="zh-CN" altLang="en-US" sz="1200" spc="100">
                <a:solidFill>
                  <a:srgbClr val="3458E3"/>
                </a:solidFill>
                <a:uFillTx/>
              </a:rPr>
              <a:t>3.RG-EST100 PRO新品网桥价值传递</a:t>
            </a:r>
            <a:endParaRPr lang="zh-CN" altLang="en-US" sz="1200" spc="100">
              <a:solidFill>
                <a:srgbClr val="3458E3"/>
              </a:solidFill>
              <a:uFillTx/>
            </a:endParaRPr>
          </a:p>
          <a:p>
            <a:pPr lvl="0" algn="l">
              <a:lnSpc>
                <a:spcPct val="120000"/>
              </a:lnSpc>
            </a:pPr>
            <a:r>
              <a:rPr lang="zh-CN" altLang="en-US" sz="1200" spc="100">
                <a:solidFill>
                  <a:srgbClr val="3458E3"/>
                </a:solidFill>
                <a:uFillTx/>
              </a:rPr>
              <a:t>4.RG-RAP1200(FE)新品AP价值传递</a:t>
            </a:r>
            <a:endParaRPr lang="zh-CN" altLang="en-US" sz="1200" spc="100">
              <a:solidFill>
                <a:srgbClr val="3458E3"/>
              </a:solidFill>
              <a:uFillTx/>
            </a:endParaRPr>
          </a:p>
          <a:p>
            <a:pPr lvl="0" algn="l">
              <a:lnSpc>
                <a:spcPct val="120000"/>
              </a:lnSpc>
            </a:pPr>
            <a:r>
              <a:rPr lang="zh-CN" altLang="en-US" sz="1200" spc="100">
                <a:solidFill>
                  <a:srgbClr val="3458E3"/>
                </a:solidFill>
                <a:uFillTx/>
              </a:rPr>
              <a:t>5.RG-EW3200GX新品家用路由器价值传递</a:t>
            </a:r>
            <a:endParaRPr lang="zh-CN" altLang="en-US" sz="1200" spc="100">
              <a:solidFill>
                <a:srgbClr val="3458E3"/>
              </a:solidFill>
              <a:uFillTx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18770" y="5658485"/>
            <a:ext cx="44640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>
                <a:solidFill>
                  <a:srgbClr val="0948D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合作伙伴、睿易销售、拓展经理</a:t>
            </a:r>
            <a:endParaRPr lang="zh-CN" altLang="en-US" b="1">
              <a:solidFill>
                <a:srgbClr val="0948D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7355" y="6412230"/>
            <a:ext cx="44640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000" b="1" spc="200">
                <a:solidFill>
                  <a:srgbClr val="0948D1"/>
                </a:solidFill>
                <a:uFillTx/>
                <a:latin typeface="微软雅黑 Light" panose="020B0502040204020203" charset="-122"/>
                <a:ea typeface="微软雅黑 Light" panose="020B0502040204020203" charset="-122"/>
                <a:cs typeface="微软雅黑" panose="020B0503020204020204" charset="-122"/>
              </a:rPr>
              <a:t>2022/2/16</a:t>
            </a:r>
            <a:r>
              <a:rPr lang="en-US" altLang="zh-CN" sz="2000" b="1" spc="100">
                <a:solidFill>
                  <a:srgbClr val="0948D1"/>
                </a:solidFill>
                <a:uFillTx/>
                <a:latin typeface="微软雅黑 Light" panose="020B0502040204020203" charset="-122"/>
                <a:ea typeface="微软雅黑 Light" panose="020B0502040204020203" charset="-122"/>
                <a:cs typeface="微软雅黑" panose="020B0503020204020204" charset="-122"/>
              </a:rPr>
              <a:t>    </a:t>
            </a:r>
            <a:r>
              <a:rPr lang="en-US" altLang="zh-CN" sz="2000" b="1" spc="200">
                <a:solidFill>
                  <a:srgbClr val="0948D1"/>
                </a:solidFill>
                <a:uFillTx/>
                <a:latin typeface="微软雅黑 Light" panose="020B0502040204020203" charset="-122"/>
                <a:ea typeface="微软雅黑 Light" panose="020B0502040204020203" charset="-122"/>
                <a:cs typeface="微软雅黑" panose="020B0503020204020204" charset="-122"/>
              </a:rPr>
              <a:t>19:30-21:30</a:t>
            </a:r>
            <a:endParaRPr lang="en-US" altLang="zh-CN" sz="2000" b="1" spc="200">
              <a:solidFill>
                <a:srgbClr val="0948D1"/>
              </a:solidFill>
              <a:uFillTx/>
              <a:latin typeface="微软雅黑 Light" panose="020B0502040204020203" charset="-122"/>
              <a:ea typeface="微软雅黑 Light" panose="020B0502040204020203" charset="-122"/>
              <a:cs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9405" y="7385685"/>
            <a:ext cx="4480560" cy="3721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en-US" altLang="zh-CN" sz="1200" b="1">
                <a:solidFill>
                  <a:srgbClr val="0948D1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" panose="020B0503020204020204" charset="-122"/>
              </a:rPr>
              <a:t>许经纬、刘宁、张业添</a:t>
            </a:r>
            <a:endParaRPr lang="en-US" altLang="zh-CN" sz="1200" b="1">
              <a:solidFill>
                <a:srgbClr val="0948D1"/>
              </a:solidFill>
              <a:latin typeface="微软雅黑 Light" panose="020B0502040204020203" charset="-122"/>
              <a:ea typeface="微软雅黑 Light" panose="020B0502040204020203" charset="-122"/>
              <a:cs typeface="微软雅黑" panose="020B050302020402020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6345" y="7967980"/>
            <a:ext cx="915035" cy="93154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318770" y="8086090"/>
            <a:ext cx="33883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微信链接：https://live.vhall.com/v3/</a:t>
            </a:r>
            <a:endParaRPr lang="zh-CN" altLang="en-US" sz="1400">
              <a:solidFill>
                <a:schemeClr val="bg1"/>
              </a:solidFill>
              <a:uFillTx/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140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lives/watch/318910636</a:t>
            </a:r>
            <a:endParaRPr lang="zh-CN" altLang="en-US" sz="1400">
              <a:solidFill>
                <a:schemeClr val="bg1"/>
              </a:solidFill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11045" y="2536190"/>
            <a:ext cx="1068070" cy="30670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培训课程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16125" y="3721735"/>
            <a:ext cx="1068070" cy="30670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培训概要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011045" y="5389245"/>
            <a:ext cx="1068070" cy="30670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参与人员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011045" y="6125845"/>
            <a:ext cx="1068070" cy="30670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培训时间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031365" y="6998335"/>
            <a:ext cx="1068070" cy="30670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主讲人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23底图模板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" y="0"/>
            <a:ext cx="5142865" cy="9144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67030" y="1155065"/>
            <a:ext cx="397954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bg1"/>
                </a:solidFill>
                <a:latin typeface="+mj-ea"/>
                <a:ea typeface="+mj-ea"/>
              </a:rPr>
              <a:t>室外监控星光方案</a:t>
            </a:r>
            <a:endParaRPr lang="zh-CN" altLang="en-US" sz="3200" b="1">
              <a:solidFill>
                <a:schemeClr val="bg1"/>
              </a:solidFill>
              <a:latin typeface="+mj-ea"/>
              <a:ea typeface="+mj-ea"/>
            </a:endParaRPr>
          </a:p>
          <a:p>
            <a:r>
              <a:rPr lang="zh-CN" altLang="en-US" sz="3200" b="1">
                <a:solidFill>
                  <a:schemeClr val="bg1"/>
                </a:solidFill>
                <a:latin typeface="+mj-ea"/>
                <a:ea typeface="+mj-ea"/>
              </a:rPr>
              <a:t>新品上市培训</a:t>
            </a:r>
            <a:endParaRPr lang="zh-CN" altLang="en-US" sz="3200" b="1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3680" y="2771775"/>
            <a:ext cx="46888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rgbClr val="2A58A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交换/网桥/AP/家用路由器</a:t>
            </a:r>
            <a:endParaRPr lang="zh-CN" altLang="en-US" sz="2400" b="1">
              <a:solidFill>
                <a:srgbClr val="2A58A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sz="2400" b="1">
                <a:solidFill>
                  <a:srgbClr val="2A58A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虎年新品开年培训</a:t>
            </a:r>
            <a:endParaRPr lang="zh-CN" altLang="en-US" sz="2400" b="1">
              <a:solidFill>
                <a:srgbClr val="2A58A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91235" y="4026535"/>
            <a:ext cx="3775710" cy="11969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lnSpc>
                <a:spcPct val="120000"/>
              </a:lnSpc>
            </a:pPr>
            <a:r>
              <a:rPr lang="zh-CN" altLang="en-US" sz="1200" spc="100">
                <a:solidFill>
                  <a:srgbClr val="3458E3"/>
                </a:solidFill>
                <a:uFillTx/>
              </a:rPr>
              <a:t>1.RG-NBS7006新品交换机价值传递</a:t>
            </a:r>
            <a:endParaRPr lang="zh-CN" altLang="en-US" sz="1200" spc="100">
              <a:solidFill>
                <a:srgbClr val="3458E3"/>
              </a:solidFill>
              <a:uFillTx/>
            </a:endParaRPr>
          </a:p>
          <a:p>
            <a:pPr lvl="0" algn="l">
              <a:lnSpc>
                <a:spcPct val="120000"/>
              </a:lnSpc>
            </a:pPr>
            <a:r>
              <a:rPr lang="zh-CN" altLang="en-US" sz="1200" spc="100">
                <a:solidFill>
                  <a:srgbClr val="3458E3"/>
                </a:solidFill>
                <a:uFillTx/>
              </a:rPr>
              <a:t>2.RG-NBS6002新品交换机价值传递</a:t>
            </a:r>
            <a:endParaRPr lang="zh-CN" altLang="en-US" sz="1200" spc="100">
              <a:solidFill>
                <a:srgbClr val="3458E3"/>
              </a:solidFill>
              <a:uFillTx/>
            </a:endParaRPr>
          </a:p>
          <a:p>
            <a:pPr lvl="0" algn="l">
              <a:lnSpc>
                <a:spcPct val="120000"/>
              </a:lnSpc>
            </a:pPr>
            <a:r>
              <a:rPr lang="zh-CN" altLang="en-US" sz="1200" spc="100">
                <a:solidFill>
                  <a:srgbClr val="3458E3"/>
                </a:solidFill>
                <a:uFillTx/>
              </a:rPr>
              <a:t>3.RG-EST100 PRO新品网桥价值传递</a:t>
            </a:r>
            <a:endParaRPr lang="zh-CN" altLang="en-US" sz="1200" spc="100">
              <a:solidFill>
                <a:srgbClr val="3458E3"/>
              </a:solidFill>
              <a:uFillTx/>
            </a:endParaRPr>
          </a:p>
          <a:p>
            <a:pPr lvl="0" algn="l">
              <a:lnSpc>
                <a:spcPct val="120000"/>
              </a:lnSpc>
            </a:pPr>
            <a:r>
              <a:rPr lang="zh-CN" altLang="en-US" sz="1200" spc="100">
                <a:solidFill>
                  <a:srgbClr val="3458E3"/>
                </a:solidFill>
                <a:uFillTx/>
              </a:rPr>
              <a:t>4.RG-RAP1200(FE)新品AP价值传递</a:t>
            </a:r>
            <a:endParaRPr lang="zh-CN" altLang="en-US" sz="1200" spc="100">
              <a:solidFill>
                <a:srgbClr val="3458E3"/>
              </a:solidFill>
              <a:uFillTx/>
            </a:endParaRPr>
          </a:p>
          <a:p>
            <a:pPr lvl="0" algn="l">
              <a:lnSpc>
                <a:spcPct val="120000"/>
              </a:lnSpc>
            </a:pPr>
            <a:r>
              <a:rPr lang="zh-CN" altLang="en-US" sz="1200" spc="100">
                <a:solidFill>
                  <a:srgbClr val="3458E3"/>
                </a:solidFill>
                <a:uFillTx/>
              </a:rPr>
              <a:t>5.RG-EW3200GX新品家用路由器价值传递</a:t>
            </a:r>
            <a:endParaRPr lang="zh-CN" altLang="en-US" sz="1200" spc="100">
              <a:solidFill>
                <a:srgbClr val="3458E3"/>
              </a:solidFill>
              <a:uFillTx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8930" y="5658485"/>
            <a:ext cx="44640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>
                <a:solidFill>
                  <a:srgbClr val="0948D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合作伙伴、睿易销售、拓展经理</a:t>
            </a:r>
            <a:endParaRPr lang="zh-CN" altLang="en-US" b="1">
              <a:solidFill>
                <a:srgbClr val="0948D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37515" y="6412230"/>
            <a:ext cx="44640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000" b="1" spc="200">
                <a:solidFill>
                  <a:srgbClr val="0948D1"/>
                </a:solidFill>
                <a:uFillTx/>
                <a:latin typeface="微软雅黑 Light" panose="020B0502040204020203" charset="-122"/>
                <a:ea typeface="微软雅黑 Light" panose="020B0502040204020203" charset="-122"/>
                <a:cs typeface="微软雅黑" panose="020B0503020204020204" charset="-122"/>
              </a:rPr>
              <a:t>2022/2/16</a:t>
            </a:r>
            <a:r>
              <a:rPr lang="en-US" altLang="zh-CN" sz="2000" b="1" spc="100">
                <a:solidFill>
                  <a:srgbClr val="0948D1"/>
                </a:solidFill>
                <a:uFillTx/>
                <a:latin typeface="微软雅黑 Light" panose="020B0502040204020203" charset="-122"/>
                <a:ea typeface="微软雅黑 Light" panose="020B0502040204020203" charset="-122"/>
                <a:cs typeface="微软雅黑" panose="020B0503020204020204" charset="-122"/>
              </a:rPr>
              <a:t>    </a:t>
            </a:r>
            <a:r>
              <a:rPr lang="en-US" altLang="zh-CN" sz="2000" b="1" spc="200">
                <a:solidFill>
                  <a:srgbClr val="0948D1"/>
                </a:solidFill>
                <a:uFillTx/>
                <a:latin typeface="微软雅黑 Light" panose="020B0502040204020203" charset="-122"/>
                <a:ea typeface="微软雅黑 Light" panose="020B0502040204020203" charset="-122"/>
                <a:cs typeface="微软雅黑" panose="020B0503020204020204" charset="-122"/>
              </a:rPr>
              <a:t>19:30-21:30</a:t>
            </a:r>
            <a:endParaRPr lang="en-US" altLang="zh-CN" sz="2000" b="1" spc="200">
              <a:solidFill>
                <a:srgbClr val="0948D1"/>
              </a:solidFill>
              <a:uFillTx/>
              <a:latin typeface="微软雅黑 Light" panose="020B0502040204020203" charset="-122"/>
              <a:ea typeface="微软雅黑 Light" panose="020B0502040204020203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9565" y="7385685"/>
            <a:ext cx="4480560" cy="3721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en-US" altLang="zh-CN" sz="1200" b="1">
                <a:solidFill>
                  <a:srgbClr val="0948D1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" panose="020B0503020204020204" charset="-122"/>
              </a:rPr>
              <a:t>许经纬、刘宁、张业添</a:t>
            </a:r>
            <a:endParaRPr lang="en-US" altLang="zh-CN" sz="1200" b="1">
              <a:solidFill>
                <a:srgbClr val="0948D1"/>
              </a:solidFill>
              <a:latin typeface="微软雅黑 Light" panose="020B0502040204020203" charset="-122"/>
              <a:ea typeface="微软雅黑 Light" panose="020B0502040204020203" charset="-122"/>
              <a:cs typeface="微软雅黑" panose="020B050302020402020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505" y="7967980"/>
            <a:ext cx="915035" cy="9315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021205" y="2536190"/>
            <a:ext cx="1068070" cy="30670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培训课程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26285" y="3721735"/>
            <a:ext cx="1068070" cy="30670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培训概要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021205" y="5389245"/>
            <a:ext cx="1068070" cy="30670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参与人员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021205" y="6125845"/>
            <a:ext cx="1068070" cy="30670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培训时间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041525" y="6998335"/>
            <a:ext cx="1068070" cy="30670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主讲人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28930" y="8086090"/>
            <a:ext cx="33883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微信链接：https://live.vhall.com/v3/</a:t>
            </a:r>
            <a:endParaRPr lang="zh-CN" altLang="en-US" sz="1400">
              <a:solidFill>
                <a:schemeClr val="bg1"/>
              </a:solidFill>
              <a:uFillTx/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140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lives/watch/318910636</a:t>
            </a:r>
            <a:endParaRPr lang="zh-CN" altLang="en-US" sz="1400">
              <a:solidFill>
                <a:schemeClr val="bg1"/>
              </a:solidFill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COMMONDATA" val="eyJoZGlkIjoiNTEzODRmMWI3ZTRhNDAxM2IxM2I3YzVhNDYzMjRhOWUifQ=="/>
  <p:tag name="KSO_WPP_MARK_KEY" val="3a0b3a56-62d0-4e1c-abdb-0d22f43d69d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536</Words>
  <Application>WPS 演示</Application>
  <PresentationFormat>宽屏</PresentationFormat>
  <Paragraphs>62</Paragraphs>
  <Slides>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1" baseType="lpstr">
      <vt:lpstr>Arial</vt:lpstr>
      <vt:lpstr>宋体</vt:lpstr>
      <vt:lpstr>Wingdings</vt:lpstr>
      <vt:lpstr>Wingdings</vt:lpstr>
      <vt:lpstr>微软雅黑</vt:lpstr>
      <vt:lpstr>微软雅黑 Light</vt:lpstr>
      <vt:lpstr>Arial Unicode MS</vt:lpstr>
      <vt:lpstr>Calibri</vt:lpstr>
      <vt:lpstr>Office 主题​​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昊岚</cp:lastModifiedBy>
  <cp:revision>166</cp:revision>
  <dcterms:created xsi:type="dcterms:W3CDTF">2019-06-19T02:08:00Z</dcterms:created>
  <dcterms:modified xsi:type="dcterms:W3CDTF">2022-11-29T09:14:20Z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2052-11.1.0.12763</vt:lpwstr>
  </property>
  <property fmtid="{D5CDD505-2E9C-101B-9397-08002B2CF9AE}" pid="3" name="ICV">
    <vt:lpwstr>42E832F7AF4646799523AB548C6A3B56</vt:lpwstr>
  </property>
</Properties>
</file>